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66" r:id="rId4"/>
    <p:sldId id="269" r:id="rId5"/>
    <p:sldId id="270" r:id="rId6"/>
    <p:sldId id="259" r:id="rId7"/>
    <p:sldId id="260" r:id="rId8"/>
    <p:sldId id="262" r:id="rId9"/>
    <p:sldId id="263" r:id="rId10"/>
    <p:sldId id="264" r:id="rId11"/>
    <p:sldId id="265" r:id="rId12"/>
    <p:sldId id="272" r:id="rId13"/>
    <p:sldId id="275" r:id="rId14"/>
    <p:sldId id="276" r:id="rId15"/>
    <p:sldId id="277" r:id="rId16"/>
    <p:sldId id="278" r:id="rId17"/>
    <p:sldId id="273"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A175ED-4AF3-2D0C-0A20-ECCA7EF5A925}" v="145" vWet="146" dt="2024-04-26T15:33:38.570"/>
    <p1510:client id="{94928586-0A5D-45C3-95B8-D3364A3F4107}" v="3053" dt="2024-04-26T16:24:09.379"/>
    <p1510:client id="{AA7F8141-6A1D-5AEC-F083-D91F472B0C6D}" v="70" dt="2024-04-26T13:49:35.035"/>
    <p1510:client id="{C62CAC18-B42C-C3C4-1296-17E478B5BBA9}" v="17" dt="2024-04-27T00:39:24.9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tiel, Eric A (Student)" userId="S::montielea@g.cofc.edu::02b04034-017c-430a-a590-4aa7bf080b8d" providerId="AD" clId="Web-{10A175ED-4AF3-2D0C-0A20-ECCA7EF5A925}"/>
    <pc:docChg chg="addSld modSld">
      <pc:chgData name="Montiel, Eric A (Student)" userId="S::montielea@g.cofc.edu::02b04034-017c-430a-a590-4aa7bf080b8d" providerId="AD" clId="Web-{10A175ED-4AF3-2D0C-0A20-ECCA7EF5A925}" dt="2024-04-26T15:33:36.164" v="142" actId="20577"/>
      <pc:docMkLst>
        <pc:docMk/>
      </pc:docMkLst>
      <pc:sldChg chg="addSp modSp new mod setBg">
        <pc:chgData name="Montiel, Eric A (Student)" userId="S::montielea@g.cofc.edu::02b04034-017c-430a-a590-4aa7bf080b8d" providerId="AD" clId="Web-{10A175ED-4AF3-2D0C-0A20-ECCA7EF5A925}" dt="2024-04-26T15:31:41.255" v="41" actId="20577"/>
        <pc:sldMkLst>
          <pc:docMk/>
          <pc:sldMk cId="1161870640" sldId="273"/>
        </pc:sldMkLst>
        <pc:spChg chg="mod">
          <ac:chgData name="Montiel, Eric A (Student)" userId="S::montielea@g.cofc.edu::02b04034-017c-430a-a590-4aa7bf080b8d" providerId="AD" clId="Web-{10A175ED-4AF3-2D0C-0A20-ECCA7EF5A925}" dt="2024-04-26T15:31:29.864" v="37"/>
          <ac:spMkLst>
            <pc:docMk/>
            <pc:sldMk cId="1161870640" sldId="273"/>
            <ac:spMk id="2" creationId="{76862F3C-E22B-7A98-D399-4B6225529A5A}"/>
          </ac:spMkLst>
        </pc:spChg>
        <pc:spChg chg="mod">
          <ac:chgData name="Montiel, Eric A (Student)" userId="S::montielea@g.cofc.edu::02b04034-017c-430a-a590-4aa7bf080b8d" providerId="AD" clId="Web-{10A175ED-4AF3-2D0C-0A20-ECCA7EF5A925}" dt="2024-04-26T15:31:41.255" v="41" actId="20577"/>
          <ac:spMkLst>
            <pc:docMk/>
            <pc:sldMk cId="1161870640" sldId="273"/>
            <ac:spMk id="3" creationId="{179556C6-2F18-F3D8-295E-106CB9D52F49}"/>
          </ac:spMkLst>
        </pc:spChg>
        <pc:spChg chg="add">
          <ac:chgData name="Montiel, Eric A (Student)" userId="S::montielea@g.cofc.edu::02b04034-017c-430a-a590-4aa7bf080b8d" providerId="AD" clId="Web-{10A175ED-4AF3-2D0C-0A20-ECCA7EF5A925}" dt="2024-04-26T15:31:29.864" v="37"/>
          <ac:spMkLst>
            <pc:docMk/>
            <pc:sldMk cId="1161870640" sldId="273"/>
            <ac:spMk id="8" creationId="{081EA652-8C6A-4E69-BEB9-170809474553}"/>
          </ac:spMkLst>
        </pc:spChg>
        <pc:spChg chg="add">
          <ac:chgData name="Montiel, Eric A (Student)" userId="S::montielea@g.cofc.edu::02b04034-017c-430a-a590-4aa7bf080b8d" providerId="AD" clId="Web-{10A175ED-4AF3-2D0C-0A20-ECCA7EF5A925}" dt="2024-04-26T15:31:29.864" v="37"/>
          <ac:spMkLst>
            <pc:docMk/>
            <pc:sldMk cId="1161870640" sldId="273"/>
            <ac:spMk id="10" creationId="{5298780A-33B9-4EA2-8F67-DE68AD62841B}"/>
          </ac:spMkLst>
        </pc:spChg>
        <pc:spChg chg="add">
          <ac:chgData name="Montiel, Eric A (Student)" userId="S::montielea@g.cofc.edu::02b04034-017c-430a-a590-4aa7bf080b8d" providerId="AD" clId="Web-{10A175ED-4AF3-2D0C-0A20-ECCA7EF5A925}" dt="2024-04-26T15:31:29.864" v="37"/>
          <ac:spMkLst>
            <pc:docMk/>
            <pc:sldMk cId="1161870640" sldId="273"/>
            <ac:spMk id="12" creationId="{7F488E8B-4E1E-4402-8935-D4E6C02615C7}"/>
          </ac:spMkLst>
        </pc:spChg>
      </pc:sldChg>
      <pc:sldChg chg="modSp add replId">
        <pc:chgData name="Montiel, Eric A (Student)" userId="S::montielea@g.cofc.edu::02b04034-017c-430a-a590-4aa7bf080b8d" providerId="AD" clId="Web-{10A175ED-4AF3-2D0C-0A20-ECCA7EF5A925}" dt="2024-04-26T15:33:36.164" v="142" actId="20577"/>
        <pc:sldMkLst>
          <pc:docMk/>
          <pc:sldMk cId="891288835" sldId="274"/>
        </pc:sldMkLst>
        <pc:spChg chg="mod">
          <ac:chgData name="Montiel, Eric A (Student)" userId="S::montielea@g.cofc.edu::02b04034-017c-430a-a590-4aa7bf080b8d" providerId="AD" clId="Web-{10A175ED-4AF3-2D0C-0A20-ECCA7EF5A925}" dt="2024-04-26T15:31:54.943" v="43" actId="20577"/>
          <ac:spMkLst>
            <pc:docMk/>
            <pc:sldMk cId="891288835" sldId="274"/>
            <ac:spMk id="2" creationId="{76862F3C-E22B-7A98-D399-4B6225529A5A}"/>
          </ac:spMkLst>
        </pc:spChg>
        <pc:spChg chg="mod">
          <ac:chgData name="Montiel, Eric A (Student)" userId="S::montielea@g.cofc.edu::02b04034-017c-430a-a590-4aa7bf080b8d" providerId="AD" clId="Web-{10A175ED-4AF3-2D0C-0A20-ECCA7EF5A925}" dt="2024-04-26T15:33:36.164" v="142" actId="20577"/>
          <ac:spMkLst>
            <pc:docMk/>
            <pc:sldMk cId="891288835" sldId="274"/>
            <ac:spMk id="3" creationId="{179556C6-2F18-F3D8-295E-106CB9D52F49}"/>
          </ac:spMkLst>
        </pc:spChg>
      </pc:sldChg>
    </pc:docChg>
  </pc:docChgLst>
  <pc:docChgLst>
    <pc:chgData name="Montiel, Eric A (Student)" userId="S::montielea@g.cofc.edu::02b04034-017c-430a-a590-4aa7bf080b8d" providerId="AD" clId="Web-{AA7F8141-6A1D-5AEC-F083-D91F472B0C6D}"/>
    <pc:docChg chg="addSld delSld modSld">
      <pc:chgData name="Montiel, Eric A (Student)" userId="S::montielea@g.cofc.edu::02b04034-017c-430a-a590-4aa7bf080b8d" providerId="AD" clId="Web-{AA7F8141-6A1D-5AEC-F083-D91F472B0C6D}" dt="2024-04-26T13:49:35.035" v="65"/>
      <pc:docMkLst>
        <pc:docMk/>
      </pc:docMkLst>
      <pc:sldChg chg="addSp modSp">
        <pc:chgData name="Montiel, Eric A (Student)" userId="S::montielea@g.cofc.edu::02b04034-017c-430a-a590-4aa7bf080b8d" providerId="AD" clId="Web-{AA7F8141-6A1D-5AEC-F083-D91F472B0C6D}" dt="2024-04-26T12:51:09.325" v="22" actId="1076"/>
        <pc:sldMkLst>
          <pc:docMk/>
          <pc:sldMk cId="1275742929" sldId="257"/>
        </pc:sldMkLst>
        <pc:spChg chg="add mod">
          <ac:chgData name="Montiel, Eric A (Student)" userId="S::montielea@g.cofc.edu::02b04034-017c-430a-a590-4aa7bf080b8d" providerId="AD" clId="Web-{AA7F8141-6A1D-5AEC-F083-D91F472B0C6D}" dt="2024-04-26T12:51:09.325" v="22" actId="1076"/>
          <ac:spMkLst>
            <pc:docMk/>
            <pc:sldMk cId="1275742929" sldId="257"/>
            <ac:spMk id="6" creationId="{ED7C781B-98AE-12A8-03B1-F49A34096C8A}"/>
          </ac:spMkLst>
        </pc:spChg>
        <pc:picChg chg="add mod">
          <ac:chgData name="Montiel, Eric A (Student)" userId="S::montielea@g.cofc.edu::02b04034-017c-430a-a590-4aa7bf080b8d" providerId="AD" clId="Web-{AA7F8141-6A1D-5AEC-F083-D91F472B0C6D}" dt="2024-04-26T12:50:27.292" v="11" actId="1076"/>
          <ac:picMkLst>
            <pc:docMk/>
            <pc:sldMk cId="1275742929" sldId="257"/>
            <ac:picMk id="5" creationId="{3FAFC560-640F-C85D-C76A-5169FAD523A1}"/>
          </ac:picMkLst>
        </pc:picChg>
      </pc:sldChg>
      <pc:sldChg chg="del">
        <pc:chgData name="Montiel, Eric A (Student)" userId="S::montielea@g.cofc.edu::02b04034-017c-430a-a590-4aa7bf080b8d" providerId="AD" clId="Web-{AA7F8141-6A1D-5AEC-F083-D91F472B0C6D}" dt="2024-04-26T13:49:35.035" v="65"/>
        <pc:sldMkLst>
          <pc:docMk/>
          <pc:sldMk cId="2639255740" sldId="258"/>
        </pc:sldMkLst>
      </pc:sldChg>
      <pc:sldChg chg="addSp delSp modSp add replId modNotes">
        <pc:chgData name="Montiel, Eric A (Student)" userId="S::montielea@g.cofc.edu::02b04034-017c-430a-a590-4aa7bf080b8d" providerId="AD" clId="Web-{AA7F8141-6A1D-5AEC-F083-D91F472B0C6D}" dt="2024-04-26T13:45:26.419" v="64" actId="14100"/>
        <pc:sldMkLst>
          <pc:docMk/>
          <pc:sldMk cId="1551451630" sldId="266"/>
        </pc:sldMkLst>
        <pc:spChg chg="del">
          <ac:chgData name="Montiel, Eric A (Student)" userId="S::montielea@g.cofc.edu::02b04034-017c-430a-a590-4aa7bf080b8d" providerId="AD" clId="Web-{AA7F8141-6A1D-5AEC-F083-D91F472B0C6D}" dt="2024-04-26T13:11:55.608" v="28"/>
          <ac:spMkLst>
            <pc:docMk/>
            <pc:sldMk cId="1551451630" sldId="266"/>
            <ac:spMk id="2" creationId="{0968D45B-64EB-FDE5-DF0B-07F4B84AE934}"/>
          </ac:spMkLst>
        </pc:spChg>
        <pc:spChg chg="del">
          <ac:chgData name="Montiel, Eric A (Student)" userId="S::montielea@g.cofc.edu::02b04034-017c-430a-a590-4aa7bf080b8d" providerId="AD" clId="Web-{AA7F8141-6A1D-5AEC-F083-D91F472B0C6D}" dt="2024-04-26T13:11:51.765" v="24"/>
          <ac:spMkLst>
            <pc:docMk/>
            <pc:sldMk cId="1551451630" sldId="266"/>
            <ac:spMk id="3" creationId="{4D6E9E2F-6868-B8A9-9866-6F0920E09CD3}"/>
          </ac:spMkLst>
        </pc:spChg>
        <pc:spChg chg="del">
          <ac:chgData name="Montiel, Eric A (Student)" userId="S::montielea@g.cofc.edu::02b04034-017c-430a-a590-4aa7bf080b8d" providerId="AD" clId="Web-{AA7F8141-6A1D-5AEC-F083-D91F472B0C6D}" dt="2024-04-26T13:11:55.593" v="26"/>
          <ac:spMkLst>
            <pc:docMk/>
            <pc:sldMk cId="1551451630" sldId="266"/>
            <ac:spMk id="6" creationId="{ED7C781B-98AE-12A8-03B1-F49A34096C8A}"/>
          </ac:spMkLst>
        </pc:spChg>
        <pc:spChg chg="add del mod">
          <ac:chgData name="Montiel, Eric A (Student)" userId="S::montielea@g.cofc.edu::02b04034-017c-430a-a590-4aa7bf080b8d" providerId="AD" clId="Web-{AA7F8141-6A1D-5AEC-F083-D91F472B0C6D}" dt="2024-04-26T13:42:50.509" v="58"/>
          <ac:spMkLst>
            <pc:docMk/>
            <pc:sldMk cId="1551451630" sldId="266"/>
            <ac:spMk id="7" creationId="{FEB8BD64-CAC1-F1DA-9938-E617E8E0F9FD}"/>
          </ac:spMkLst>
        </pc:spChg>
        <pc:spChg chg="add del mod">
          <ac:chgData name="Montiel, Eric A (Student)" userId="S::montielea@g.cofc.edu::02b04034-017c-430a-a590-4aa7bf080b8d" providerId="AD" clId="Web-{AA7F8141-6A1D-5AEC-F083-D91F472B0C6D}" dt="2024-04-26T13:11:55.593" v="25"/>
          <ac:spMkLst>
            <pc:docMk/>
            <pc:sldMk cId="1551451630" sldId="266"/>
            <ac:spMk id="8" creationId="{6D18DDF6-D140-0823-C6EC-2981ED168861}"/>
          </ac:spMkLst>
        </pc:spChg>
        <pc:spChg chg="add del mod">
          <ac:chgData name="Montiel, Eric A (Student)" userId="S::montielea@g.cofc.edu::02b04034-017c-430a-a590-4aa7bf080b8d" providerId="AD" clId="Web-{AA7F8141-6A1D-5AEC-F083-D91F472B0C6D}" dt="2024-04-26T13:11:58.280" v="32"/>
          <ac:spMkLst>
            <pc:docMk/>
            <pc:sldMk cId="1551451630" sldId="266"/>
            <ac:spMk id="10" creationId="{A5F9023B-4EAD-AB41-52FC-D6231806646D}"/>
          </ac:spMkLst>
        </pc:spChg>
        <pc:spChg chg="del">
          <ac:chgData name="Montiel, Eric A (Student)" userId="S::montielea@g.cofc.edu::02b04034-017c-430a-a590-4aa7bf080b8d" providerId="AD" clId="Web-{AA7F8141-6A1D-5AEC-F083-D91F472B0C6D}" dt="2024-04-26T13:11:55.608" v="31"/>
          <ac:spMkLst>
            <pc:docMk/>
            <pc:sldMk cId="1551451630" sldId="266"/>
            <ac:spMk id="21" creationId="{081EA652-8C6A-4E69-BEB9-170809474553}"/>
          </ac:spMkLst>
        </pc:spChg>
        <pc:spChg chg="del">
          <ac:chgData name="Montiel, Eric A (Student)" userId="S::montielea@g.cofc.edu::02b04034-017c-430a-a590-4aa7bf080b8d" providerId="AD" clId="Web-{AA7F8141-6A1D-5AEC-F083-D91F472B0C6D}" dt="2024-04-26T13:11:55.608" v="30"/>
          <ac:spMkLst>
            <pc:docMk/>
            <pc:sldMk cId="1551451630" sldId="266"/>
            <ac:spMk id="23" creationId="{5298780A-33B9-4EA2-8F67-DE68AD62841B}"/>
          </ac:spMkLst>
        </pc:spChg>
        <pc:spChg chg="del">
          <ac:chgData name="Montiel, Eric A (Student)" userId="S::montielea@g.cofc.edu::02b04034-017c-430a-a590-4aa7bf080b8d" providerId="AD" clId="Web-{AA7F8141-6A1D-5AEC-F083-D91F472B0C6D}" dt="2024-04-26T13:11:55.608" v="29"/>
          <ac:spMkLst>
            <pc:docMk/>
            <pc:sldMk cId="1551451630" sldId="266"/>
            <ac:spMk id="25" creationId="{7F488E8B-4E1E-4402-8935-D4E6C02615C7}"/>
          </ac:spMkLst>
        </pc:spChg>
        <pc:picChg chg="add del mod">
          <ac:chgData name="Montiel, Eric A (Student)" userId="S::montielea@g.cofc.edu::02b04034-017c-430a-a590-4aa7bf080b8d" providerId="AD" clId="Web-{AA7F8141-6A1D-5AEC-F083-D91F472B0C6D}" dt="2024-04-26T13:35:33.497" v="43"/>
          <ac:picMkLst>
            <pc:docMk/>
            <pc:sldMk cId="1551451630" sldId="266"/>
            <ac:picMk id="2" creationId="{428E88E9-6A9B-B163-1EF3-F9D85A6DC57F}"/>
          </ac:picMkLst>
        </pc:picChg>
        <pc:picChg chg="add del mod">
          <ac:chgData name="Montiel, Eric A (Student)" userId="S::montielea@g.cofc.edu::02b04034-017c-430a-a590-4aa7bf080b8d" providerId="AD" clId="Web-{AA7F8141-6A1D-5AEC-F083-D91F472B0C6D}" dt="2024-04-26T13:41:14.678" v="47"/>
          <ac:picMkLst>
            <pc:docMk/>
            <pc:sldMk cId="1551451630" sldId="266"/>
            <ac:picMk id="3" creationId="{CE7FEEE3-9302-480C-B2B3-AC4AF680EF63}"/>
          </ac:picMkLst>
        </pc:picChg>
        <pc:picChg chg="mod">
          <ac:chgData name="Montiel, Eric A (Student)" userId="S::montielea@g.cofc.edu::02b04034-017c-430a-a590-4aa7bf080b8d" providerId="AD" clId="Web-{AA7F8141-6A1D-5AEC-F083-D91F472B0C6D}" dt="2024-04-26T13:35:49.607" v="46" actId="1076"/>
          <ac:picMkLst>
            <pc:docMk/>
            <pc:sldMk cId="1551451630" sldId="266"/>
            <ac:picMk id="4" creationId="{DDE409B1-B263-6A4E-C738-1E2BCF855482}"/>
          </ac:picMkLst>
        </pc:picChg>
        <pc:picChg chg="add mod">
          <ac:chgData name="Montiel, Eric A (Student)" userId="S::montielea@g.cofc.edu::02b04034-017c-430a-a590-4aa7bf080b8d" providerId="AD" clId="Web-{AA7F8141-6A1D-5AEC-F083-D91F472B0C6D}" dt="2024-04-26T13:41:26.944" v="50" actId="1076"/>
          <ac:picMkLst>
            <pc:docMk/>
            <pc:sldMk cId="1551451630" sldId="266"/>
            <ac:picMk id="5" creationId="{285AC222-FB28-520C-783E-D99F0D9558B7}"/>
          </ac:picMkLst>
        </pc:picChg>
        <pc:picChg chg="del">
          <ac:chgData name="Montiel, Eric A (Student)" userId="S::montielea@g.cofc.edu::02b04034-017c-430a-a590-4aa7bf080b8d" providerId="AD" clId="Web-{AA7F8141-6A1D-5AEC-F083-D91F472B0C6D}" dt="2024-04-26T13:11:55.593" v="27"/>
          <ac:picMkLst>
            <pc:docMk/>
            <pc:sldMk cId="1551451630" sldId="266"/>
            <ac:picMk id="5" creationId="{3FAFC560-640F-C85D-C76A-5169FAD523A1}"/>
          </ac:picMkLst>
        </pc:picChg>
        <pc:picChg chg="add mod">
          <ac:chgData name="Montiel, Eric A (Student)" userId="S::montielea@g.cofc.edu::02b04034-017c-430a-a590-4aa7bf080b8d" providerId="AD" clId="Web-{AA7F8141-6A1D-5AEC-F083-D91F472B0C6D}" dt="2024-04-26T13:45:26.419" v="64" actId="14100"/>
          <ac:picMkLst>
            <pc:docMk/>
            <pc:sldMk cId="1551451630" sldId="266"/>
            <ac:picMk id="8" creationId="{CDFAA849-45B7-599B-EC3A-A8165E7E30B2}"/>
          </ac:picMkLst>
        </pc:picChg>
        <pc:picChg chg="add del mod">
          <ac:chgData name="Montiel, Eric A (Student)" userId="S::montielea@g.cofc.edu::02b04034-017c-430a-a590-4aa7bf080b8d" providerId="AD" clId="Web-{AA7F8141-6A1D-5AEC-F083-D91F472B0C6D}" dt="2024-04-26T13:33:09.666" v="38"/>
          <ac:picMkLst>
            <pc:docMk/>
            <pc:sldMk cId="1551451630" sldId="266"/>
            <ac:picMk id="11" creationId="{CFB7201B-12E5-07E6-781A-DE9A247643F3}"/>
          </ac:picMkLst>
        </pc:picChg>
      </pc:sldChg>
    </pc:docChg>
  </pc:docChgLst>
  <pc:docChgLst>
    <pc:chgData name="Montiel, Eric A (Student)" userId="S::montielea@g.cofc.edu::02b04034-017c-430a-a590-4aa7bf080b8d" providerId="AD" clId="Web-{7D21DDC3-A5B3-3DEB-F577-AD2BACE5E838}"/>
    <pc:docChg chg="addSld delSld modSld sldOrd addMainMaster delMainMaster">
      <pc:chgData name="Montiel, Eric A (Student)" userId="S::montielea@g.cofc.edu::02b04034-017c-430a-a590-4aa7bf080b8d" providerId="AD" clId="Web-{7D21DDC3-A5B3-3DEB-F577-AD2BACE5E838}" dt="2024-04-25T16:07:12.577" v="1154" actId="1076"/>
      <pc:docMkLst>
        <pc:docMk/>
      </pc:docMkLst>
      <pc:sldChg chg="addSp delSp modSp mod modClrScheme delDesignElem chgLayout">
        <pc:chgData name="Montiel, Eric A (Student)" userId="S::montielea@g.cofc.edu::02b04034-017c-430a-a590-4aa7bf080b8d" providerId="AD" clId="Web-{7D21DDC3-A5B3-3DEB-F577-AD2BACE5E838}" dt="2024-04-25T13:00:34.651" v="242"/>
        <pc:sldMkLst>
          <pc:docMk/>
          <pc:sldMk cId="724439942" sldId="256"/>
        </pc:sldMkLst>
        <pc:spChg chg="del mod">
          <ac:chgData name="Montiel, Eric A (Student)" userId="S::montielea@g.cofc.edu::02b04034-017c-430a-a590-4aa7bf080b8d" providerId="AD" clId="Web-{7D21DDC3-A5B3-3DEB-F577-AD2BACE5E838}" dt="2024-04-25T12:47:06.165" v="86"/>
          <ac:spMkLst>
            <pc:docMk/>
            <pc:sldMk cId="724439942" sldId="256"/>
            <ac:spMk id="2" creationId="{0E0A2B80-8BED-4476-F6D3-C64771A66B76}"/>
          </ac:spMkLst>
        </pc:spChg>
        <pc:spChg chg="mod ord">
          <ac:chgData name="Montiel, Eric A (Student)" userId="S::montielea@g.cofc.edu::02b04034-017c-430a-a590-4aa7bf080b8d" providerId="AD" clId="Web-{7D21DDC3-A5B3-3DEB-F577-AD2BACE5E838}" dt="2024-04-25T13:00:34.651" v="242"/>
          <ac:spMkLst>
            <pc:docMk/>
            <pc:sldMk cId="724439942" sldId="256"/>
            <ac:spMk id="3" creationId="{A71C8155-F47D-70F4-4864-9B6866C3C41D}"/>
          </ac:spMkLst>
        </pc:spChg>
        <pc:spChg chg="add del">
          <ac:chgData name="Montiel, Eric A (Student)" userId="S::montielea@g.cofc.edu::02b04034-017c-430a-a590-4aa7bf080b8d" providerId="AD" clId="Web-{7D21DDC3-A5B3-3DEB-F577-AD2BACE5E838}" dt="2024-04-25T12:46:48.570" v="82"/>
          <ac:spMkLst>
            <pc:docMk/>
            <pc:sldMk cId="724439942" sldId="256"/>
            <ac:spMk id="10" creationId="{A3363022-C969-41E9-8EB2-E4C94908C1FA}"/>
          </ac:spMkLst>
        </pc:spChg>
        <pc:spChg chg="add del">
          <ac:chgData name="Montiel, Eric A (Student)" userId="S::montielea@g.cofc.edu::02b04034-017c-430a-a590-4aa7bf080b8d" providerId="AD" clId="Web-{7D21DDC3-A5B3-3DEB-F577-AD2BACE5E838}" dt="2024-04-25T12:59:16.681" v="230"/>
          <ac:spMkLst>
            <pc:docMk/>
            <pc:sldMk cId="724439942" sldId="256"/>
            <ac:spMk id="11" creationId="{AA330523-F25B-4007-B3E5-ABB5637D160A}"/>
          </ac:spMkLst>
        </pc:spChg>
        <pc:spChg chg="add del">
          <ac:chgData name="Montiel, Eric A (Student)" userId="S::montielea@g.cofc.edu::02b04034-017c-430a-a590-4aa7bf080b8d" providerId="AD" clId="Web-{7D21DDC3-A5B3-3DEB-F577-AD2BACE5E838}" dt="2024-04-25T12:46:48.570" v="82"/>
          <ac:spMkLst>
            <pc:docMk/>
            <pc:sldMk cId="724439942" sldId="256"/>
            <ac:spMk id="12" creationId="{8D1AD6B3-BE88-4CEB-BA17-790657CC4729}"/>
          </ac:spMkLst>
        </pc:spChg>
        <pc:spChg chg="add del">
          <ac:chgData name="Montiel, Eric A (Student)" userId="S::montielea@g.cofc.edu::02b04034-017c-430a-a590-4aa7bf080b8d" providerId="AD" clId="Web-{7D21DDC3-A5B3-3DEB-F577-AD2BACE5E838}" dt="2024-04-25T12:56:26.146" v="220"/>
          <ac:spMkLst>
            <pc:docMk/>
            <pc:sldMk cId="724439942" sldId="256"/>
            <ac:spMk id="19" creationId="{23D09407-53BC-485E-B4CE-BC5E4FC4B25B}"/>
          </ac:spMkLst>
        </pc:spChg>
        <pc:spChg chg="add del">
          <ac:chgData name="Montiel, Eric A (Student)" userId="S::montielea@g.cofc.edu::02b04034-017c-430a-a590-4aa7bf080b8d" providerId="AD" clId="Web-{7D21DDC3-A5B3-3DEB-F577-AD2BACE5E838}" dt="2024-04-25T12:56:26.146" v="220"/>
          <ac:spMkLst>
            <pc:docMk/>
            <pc:sldMk cId="724439942" sldId="256"/>
            <ac:spMk id="20" creationId="{921DB988-49FC-4608-B0A2-E2F3A4019041}"/>
          </ac:spMkLst>
        </pc:spChg>
        <pc:spChg chg="add del">
          <ac:chgData name="Montiel, Eric A (Student)" userId="S::montielea@g.cofc.edu::02b04034-017c-430a-a590-4aa7bf080b8d" providerId="AD" clId="Web-{7D21DDC3-A5B3-3DEB-F577-AD2BACE5E838}" dt="2024-04-25T12:40:16.609" v="23"/>
          <ac:spMkLst>
            <pc:docMk/>
            <pc:sldMk cId="724439942" sldId="256"/>
            <ac:spMk id="22" creationId="{9B37791B-B040-4694-BFDC-8DD132D86E8E}"/>
          </ac:spMkLst>
        </pc:spChg>
        <pc:spChg chg="add del">
          <ac:chgData name="Montiel, Eric A (Student)" userId="S::montielea@g.cofc.edu::02b04034-017c-430a-a590-4aa7bf080b8d" providerId="AD" clId="Web-{7D21DDC3-A5B3-3DEB-F577-AD2BACE5E838}" dt="2024-04-25T13:00:34.651" v="242"/>
          <ac:spMkLst>
            <pc:docMk/>
            <pc:sldMk cId="724439942" sldId="256"/>
            <ac:spMk id="41" creationId="{19D32F93-50AC-4C46-A5DB-291C60DDB7BD}"/>
          </ac:spMkLst>
        </pc:spChg>
        <pc:spChg chg="add del">
          <ac:chgData name="Montiel, Eric A (Student)" userId="S::montielea@g.cofc.edu::02b04034-017c-430a-a590-4aa7bf080b8d" providerId="AD" clId="Web-{7D21DDC3-A5B3-3DEB-F577-AD2BACE5E838}" dt="2024-04-25T13:00:34.651" v="242"/>
          <ac:spMkLst>
            <pc:docMk/>
            <pc:sldMk cId="724439942" sldId="256"/>
            <ac:spMk id="43" creationId="{86FD7672-78BE-4D6F-A711-2CDB79B52DFF}"/>
          </ac:spMkLst>
        </pc:spChg>
        <pc:spChg chg="add del">
          <ac:chgData name="Montiel, Eric A (Student)" userId="S::montielea@g.cofc.edu::02b04034-017c-430a-a590-4aa7bf080b8d" providerId="AD" clId="Web-{7D21DDC3-A5B3-3DEB-F577-AD2BACE5E838}" dt="2024-04-25T13:00:34.651" v="242"/>
          <ac:spMkLst>
            <pc:docMk/>
            <pc:sldMk cId="724439942" sldId="256"/>
            <ac:spMk id="45" creationId="{827DC2C4-B485-428A-BF4A-472D2967F47F}"/>
          </ac:spMkLst>
        </pc:spChg>
        <pc:spChg chg="add del">
          <ac:chgData name="Montiel, Eric A (Student)" userId="S::montielea@g.cofc.edu::02b04034-017c-430a-a590-4aa7bf080b8d" providerId="AD" clId="Web-{7D21DDC3-A5B3-3DEB-F577-AD2BACE5E838}" dt="2024-04-25T13:00:34.651" v="242"/>
          <ac:spMkLst>
            <pc:docMk/>
            <pc:sldMk cId="724439942" sldId="256"/>
            <ac:spMk id="47" creationId="{4A62647B-1222-407C-8740-5A497612B1F5}"/>
          </ac:spMkLst>
        </pc:spChg>
        <pc:grpChg chg="add del">
          <ac:chgData name="Montiel, Eric A (Student)" userId="S::montielea@g.cofc.edu::02b04034-017c-430a-a590-4aa7bf080b8d" providerId="AD" clId="Web-{7D21DDC3-A5B3-3DEB-F577-AD2BACE5E838}" dt="2024-04-25T12:46:48.570" v="82"/>
          <ac:grpSpMkLst>
            <pc:docMk/>
            <pc:sldMk cId="724439942" sldId="256"/>
            <ac:grpSpMk id="14" creationId="{89D1390B-7E13-4B4F-9CB2-391063412E54}"/>
          </ac:grpSpMkLst>
        </pc:grpChg>
        <pc:grpChg chg="add del">
          <ac:chgData name="Montiel, Eric A (Student)" userId="S::montielea@g.cofc.edu::02b04034-017c-430a-a590-4aa7bf080b8d" providerId="AD" clId="Web-{7D21DDC3-A5B3-3DEB-F577-AD2BACE5E838}" dt="2024-04-25T12:40:16.609" v="23"/>
          <ac:grpSpMkLst>
            <pc:docMk/>
            <pc:sldMk cId="724439942" sldId="256"/>
            <ac:grpSpMk id="24" creationId="{4B2AE301-8298-47C2-81FA-781BA50D9933}"/>
          </ac:grpSpMkLst>
        </pc:grpChg>
        <pc:grpChg chg="add del">
          <ac:chgData name="Montiel, Eric A (Student)" userId="S::montielea@g.cofc.edu::02b04034-017c-430a-a590-4aa7bf080b8d" providerId="AD" clId="Web-{7D21DDC3-A5B3-3DEB-F577-AD2BACE5E838}" dt="2024-04-25T12:56:26.146" v="220"/>
          <ac:grpSpMkLst>
            <pc:docMk/>
            <pc:sldMk cId="724439942" sldId="256"/>
            <ac:grpSpMk id="26" creationId="{E9B930FD-8671-4C4C-ADCF-73AC1D0CD417}"/>
          </ac:grpSpMkLst>
        </pc:grpChg>
        <pc:grpChg chg="add del">
          <ac:chgData name="Montiel, Eric A (Student)" userId="S::montielea@g.cofc.edu::02b04034-017c-430a-a590-4aa7bf080b8d" providerId="AD" clId="Web-{7D21DDC3-A5B3-3DEB-F577-AD2BACE5E838}" dt="2024-04-25T12:56:26.146" v="220"/>
          <ac:grpSpMkLst>
            <pc:docMk/>
            <pc:sldMk cId="724439942" sldId="256"/>
            <ac:grpSpMk id="32" creationId="{383C2651-AE0C-4AE4-8725-E2F9414FE219}"/>
          </ac:grpSpMkLst>
        </pc:grpChg>
        <pc:picChg chg="add del mod">
          <ac:chgData name="Montiel, Eric A (Student)" userId="S::montielea@g.cofc.edu::02b04034-017c-430a-a590-4aa7bf080b8d" providerId="AD" clId="Web-{7D21DDC3-A5B3-3DEB-F577-AD2BACE5E838}" dt="2024-04-25T12:47:27.103" v="93"/>
          <ac:picMkLst>
            <pc:docMk/>
            <pc:sldMk cId="724439942" sldId="256"/>
            <ac:picMk id="4" creationId="{D183AB76-CA12-6B46-4AB6-203CD30F2949}"/>
          </ac:picMkLst>
        </pc:picChg>
        <pc:picChg chg="add del mod">
          <ac:chgData name="Montiel, Eric A (Student)" userId="S::montielea@g.cofc.edu::02b04034-017c-430a-a590-4aa7bf080b8d" providerId="AD" clId="Web-{7D21DDC3-A5B3-3DEB-F577-AD2BACE5E838}" dt="2024-04-25T12:47:17.993" v="92"/>
          <ac:picMkLst>
            <pc:docMk/>
            <pc:sldMk cId="724439942" sldId="256"/>
            <ac:picMk id="5" creationId="{A37EABD7-EEB6-9B20-CC23-5FBEE4618BAA}"/>
          </ac:picMkLst>
        </pc:picChg>
        <pc:picChg chg="add del mod">
          <ac:chgData name="Montiel, Eric A (Student)" userId="S::montielea@g.cofc.edu::02b04034-017c-430a-a590-4aa7bf080b8d" providerId="AD" clId="Web-{7D21DDC3-A5B3-3DEB-F577-AD2BACE5E838}" dt="2024-04-25T12:48:00.244" v="100"/>
          <ac:picMkLst>
            <pc:docMk/>
            <pc:sldMk cId="724439942" sldId="256"/>
            <ac:picMk id="6" creationId="{74900C09-25C3-41D9-A37F-D98F089AF2AF}"/>
          </ac:picMkLst>
        </pc:picChg>
        <pc:picChg chg="del mod">
          <ac:chgData name="Montiel, Eric A (Student)" userId="S::montielea@g.cofc.edu::02b04034-017c-430a-a590-4aa7bf080b8d" providerId="AD" clId="Web-{7D21DDC3-A5B3-3DEB-F577-AD2BACE5E838}" dt="2024-04-25T12:46:02.069" v="75"/>
          <ac:picMkLst>
            <pc:docMk/>
            <pc:sldMk cId="724439942" sldId="256"/>
            <ac:picMk id="7" creationId="{C132C17E-1B56-248E-FC21-3418E7524010}"/>
          </ac:picMkLst>
        </pc:picChg>
        <pc:picChg chg="add del mod">
          <ac:chgData name="Montiel, Eric A (Student)" userId="S::montielea@g.cofc.edu::02b04034-017c-430a-a590-4aa7bf080b8d" providerId="AD" clId="Web-{7D21DDC3-A5B3-3DEB-F577-AD2BACE5E838}" dt="2024-04-25T12:48:02.478" v="102"/>
          <ac:picMkLst>
            <pc:docMk/>
            <pc:sldMk cId="724439942" sldId="256"/>
            <ac:picMk id="8" creationId="{8382F058-33D6-8949-DB85-05C5817E20AB}"/>
          </ac:picMkLst>
        </pc:picChg>
        <pc:picChg chg="add mod">
          <ac:chgData name="Montiel, Eric A (Student)" userId="S::montielea@g.cofc.edu::02b04034-017c-430a-a590-4aa7bf080b8d" providerId="AD" clId="Web-{7D21DDC3-A5B3-3DEB-F577-AD2BACE5E838}" dt="2024-04-25T13:00:23.432" v="238" actId="1076"/>
          <ac:picMkLst>
            <pc:docMk/>
            <pc:sldMk cId="724439942" sldId="256"/>
            <ac:picMk id="9" creationId="{CCF54D11-58DF-61F0-B052-A1461E8EAFB9}"/>
          </ac:picMkLst>
        </pc:picChg>
      </pc:sldChg>
      <pc:sldChg chg="addSp delSp modSp mod modClrScheme delDesignElem chgLayout">
        <pc:chgData name="Montiel, Eric A (Student)" userId="S::montielea@g.cofc.edu::02b04034-017c-430a-a590-4aa7bf080b8d" providerId="AD" clId="Web-{7D21DDC3-A5B3-3DEB-F577-AD2BACE5E838}" dt="2024-04-25T16:06:05.450" v="1138" actId="1076"/>
        <pc:sldMkLst>
          <pc:docMk/>
          <pc:sldMk cId="1275742929" sldId="257"/>
        </pc:sldMkLst>
        <pc:spChg chg="mod ord">
          <ac:chgData name="Montiel, Eric A (Student)" userId="S::montielea@g.cofc.edu::02b04034-017c-430a-a590-4aa7bf080b8d" providerId="AD" clId="Web-{7D21DDC3-A5B3-3DEB-F577-AD2BACE5E838}" dt="2024-04-25T13:00:34.651" v="242"/>
          <ac:spMkLst>
            <pc:docMk/>
            <pc:sldMk cId="1275742929" sldId="257"/>
            <ac:spMk id="2" creationId="{0968D45B-64EB-FDE5-DF0B-07F4B84AE934}"/>
          </ac:spMkLst>
        </pc:spChg>
        <pc:spChg chg="mod ord">
          <ac:chgData name="Montiel, Eric A (Student)" userId="S::montielea@g.cofc.edu::02b04034-017c-430a-a590-4aa7bf080b8d" providerId="AD" clId="Web-{7D21DDC3-A5B3-3DEB-F577-AD2BACE5E838}" dt="2024-04-25T13:00:34.651" v="242"/>
          <ac:spMkLst>
            <pc:docMk/>
            <pc:sldMk cId="1275742929" sldId="257"/>
            <ac:spMk id="3" creationId="{4D6E9E2F-6868-B8A9-9866-6F0920E09CD3}"/>
          </ac:spMkLst>
        </pc:spChg>
        <pc:spChg chg="del">
          <ac:chgData name="Montiel, Eric A (Student)" userId="S::montielea@g.cofc.edu::02b04034-017c-430a-a590-4aa7bf080b8d" providerId="AD" clId="Web-{7D21DDC3-A5B3-3DEB-F577-AD2BACE5E838}" dt="2024-04-25T12:56:50.568" v="221"/>
          <ac:spMkLst>
            <pc:docMk/>
            <pc:sldMk cId="1275742929" sldId="257"/>
            <ac:spMk id="8" creationId="{FA3C7DEA-BCC2-4295-8850-147993296189}"/>
          </ac:spMkLst>
        </pc:spChg>
        <pc:spChg chg="del">
          <ac:chgData name="Montiel, Eric A (Student)" userId="S::montielea@g.cofc.edu::02b04034-017c-430a-a590-4aa7bf080b8d" providerId="AD" clId="Web-{7D21DDC3-A5B3-3DEB-F577-AD2BACE5E838}" dt="2024-04-25T12:56:50.568" v="221"/>
          <ac:spMkLst>
            <pc:docMk/>
            <pc:sldMk cId="1275742929" sldId="257"/>
            <ac:spMk id="10" creationId="{C289949D-B9F6-468A-86FE-2694DC5AE773}"/>
          </ac:spMkLst>
        </pc:spChg>
        <pc:spChg chg="add del">
          <ac:chgData name="Montiel, Eric A (Student)" userId="S::montielea@g.cofc.edu::02b04034-017c-430a-a590-4aa7bf080b8d" providerId="AD" clId="Web-{7D21DDC3-A5B3-3DEB-F577-AD2BACE5E838}" dt="2024-04-25T13:00:34.651" v="242"/>
          <ac:spMkLst>
            <pc:docMk/>
            <pc:sldMk cId="1275742929" sldId="257"/>
            <ac:spMk id="21" creationId="{081EA652-8C6A-4E69-BEB9-170809474553}"/>
          </ac:spMkLst>
        </pc:spChg>
        <pc:spChg chg="add del">
          <ac:chgData name="Montiel, Eric A (Student)" userId="S::montielea@g.cofc.edu::02b04034-017c-430a-a590-4aa7bf080b8d" providerId="AD" clId="Web-{7D21DDC3-A5B3-3DEB-F577-AD2BACE5E838}" dt="2024-04-25T13:00:34.651" v="242"/>
          <ac:spMkLst>
            <pc:docMk/>
            <pc:sldMk cId="1275742929" sldId="257"/>
            <ac:spMk id="23" creationId="{5298780A-33B9-4EA2-8F67-DE68AD62841B}"/>
          </ac:spMkLst>
        </pc:spChg>
        <pc:spChg chg="add del">
          <ac:chgData name="Montiel, Eric A (Student)" userId="S::montielea@g.cofc.edu::02b04034-017c-430a-a590-4aa7bf080b8d" providerId="AD" clId="Web-{7D21DDC3-A5B3-3DEB-F577-AD2BACE5E838}" dt="2024-04-25T13:00:34.651" v="242"/>
          <ac:spMkLst>
            <pc:docMk/>
            <pc:sldMk cId="1275742929" sldId="257"/>
            <ac:spMk id="25" creationId="{7F488E8B-4E1E-4402-8935-D4E6C02615C7}"/>
          </ac:spMkLst>
        </pc:spChg>
        <pc:grpChg chg="del">
          <ac:chgData name="Montiel, Eric A (Student)" userId="S::montielea@g.cofc.edu::02b04034-017c-430a-a590-4aa7bf080b8d" providerId="AD" clId="Web-{7D21DDC3-A5B3-3DEB-F577-AD2BACE5E838}" dt="2024-04-25T12:56:50.568" v="221"/>
          <ac:grpSpMkLst>
            <pc:docMk/>
            <pc:sldMk cId="1275742929" sldId="257"/>
            <ac:grpSpMk id="12" creationId="{E4DF0958-0C87-4C28-9554-2FADC788C2B1}"/>
          </ac:grpSpMkLst>
        </pc:grpChg>
        <pc:picChg chg="add mod">
          <ac:chgData name="Montiel, Eric A (Student)" userId="S::montielea@g.cofc.edu::02b04034-017c-430a-a590-4aa7bf080b8d" providerId="AD" clId="Web-{7D21DDC3-A5B3-3DEB-F577-AD2BACE5E838}" dt="2024-04-25T16:06:05.450" v="1138" actId="1076"/>
          <ac:picMkLst>
            <pc:docMk/>
            <pc:sldMk cId="1275742929" sldId="257"/>
            <ac:picMk id="4" creationId="{DDE409B1-B263-6A4E-C738-1E2BCF855482}"/>
          </ac:picMkLst>
        </pc:picChg>
      </pc:sldChg>
      <pc:sldChg chg="addSp delSp modSp mod setBg modClrScheme delDesignElem chgLayout">
        <pc:chgData name="Montiel, Eric A (Student)" userId="S::montielea@g.cofc.edu::02b04034-017c-430a-a590-4aa7bf080b8d" providerId="AD" clId="Web-{7D21DDC3-A5B3-3DEB-F577-AD2BACE5E838}" dt="2024-04-25T16:06:14.450" v="1140" actId="1076"/>
        <pc:sldMkLst>
          <pc:docMk/>
          <pc:sldMk cId="2639255740" sldId="258"/>
        </pc:sldMkLst>
        <pc:spChg chg="mod ord">
          <ac:chgData name="Montiel, Eric A (Student)" userId="S::montielea@g.cofc.edu::02b04034-017c-430a-a590-4aa7bf080b8d" providerId="AD" clId="Web-{7D21DDC3-A5B3-3DEB-F577-AD2BACE5E838}" dt="2024-04-25T13:00:34.651" v="242"/>
          <ac:spMkLst>
            <pc:docMk/>
            <pc:sldMk cId="2639255740" sldId="258"/>
            <ac:spMk id="2" creationId="{D317C8E4-BDD1-2F67-58FC-B1E33FC3A02A}"/>
          </ac:spMkLst>
        </pc:spChg>
        <pc:spChg chg="del mod">
          <ac:chgData name="Montiel, Eric A (Student)" userId="S::montielea@g.cofc.edu::02b04034-017c-430a-a590-4aa7bf080b8d" providerId="AD" clId="Web-{7D21DDC3-A5B3-3DEB-F577-AD2BACE5E838}" dt="2024-04-25T12:40:41.750" v="26"/>
          <ac:spMkLst>
            <pc:docMk/>
            <pc:sldMk cId="2639255740" sldId="258"/>
            <ac:spMk id="3" creationId="{5858EBBA-C0EF-9BBC-C499-5550EE6E6075}"/>
          </ac:spMkLst>
        </pc:spChg>
        <pc:spChg chg="add del">
          <ac:chgData name="Montiel, Eric A (Student)" userId="S::montielea@g.cofc.edu::02b04034-017c-430a-a590-4aa7bf080b8d" providerId="AD" clId="Web-{7D21DDC3-A5B3-3DEB-F577-AD2BACE5E838}" dt="2024-04-25T12:40:41.719" v="25"/>
          <ac:spMkLst>
            <pc:docMk/>
            <pc:sldMk cId="2639255740" sldId="258"/>
            <ac:spMk id="10" creationId="{3ECBE1F1-D69B-4AFA-ABD5-8E41720EF6DE}"/>
          </ac:spMkLst>
        </pc:spChg>
        <pc:spChg chg="add del">
          <ac:chgData name="Montiel, Eric A (Student)" userId="S::montielea@g.cofc.edu::02b04034-017c-430a-a590-4aa7bf080b8d" providerId="AD" clId="Web-{7D21DDC3-A5B3-3DEB-F577-AD2BACE5E838}" dt="2024-04-25T12:40:41.719" v="25"/>
          <ac:spMkLst>
            <pc:docMk/>
            <pc:sldMk cId="2639255740" sldId="258"/>
            <ac:spMk id="12" creationId="{603A6265-E10C-4B85-9C20-E75FCAF9CC63}"/>
          </ac:spMkLst>
        </pc:spChg>
        <pc:spChg chg="add del">
          <ac:chgData name="Montiel, Eric A (Student)" userId="S::montielea@g.cofc.edu::02b04034-017c-430a-a590-4aa7bf080b8d" providerId="AD" clId="Web-{7D21DDC3-A5B3-3DEB-F577-AD2BACE5E838}" dt="2024-04-25T13:00:34.651" v="242"/>
          <ac:spMkLst>
            <pc:docMk/>
            <pc:sldMk cId="2639255740" sldId="258"/>
            <ac:spMk id="19" creationId="{DCC231C8-C761-4B31-9B1C-C6D19248C6B3}"/>
          </ac:spMkLst>
        </pc:spChg>
        <pc:graphicFrameChg chg="add mod ord modGraphic">
          <ac:chgData name="Montiel, Eric A (Student)" userId="S::montielea@g.cofc.edu::02b04034-017c-430a-a590-4aa7bf080b8d" providerId="AD" clId="Web-{7D21DDC3-A5B3-3DEB-F577-AD2BACE5E838}" dt="2024-04-25T13:00:34.651" v="242"/>
          <ac:graphicFrameMkLst>
            <pc:docMk/>
            <pc:sldMk cId="2639255740" sldId="258"/>
            <ac:graphicFrameMk id="14" creationId="{D122F053-1FA3-96AA-49F3-24EF62604BD8}"/>
          </ac:graphicFrameMkLst>
        </pc:graphicFrameChg>
        <pc:picChg chg="add del">
          <ac:chgData name="Montiel, Eric A (Student)" userId="S::montielea@g.cofc.edu::02b04034-017c-430a-a590-4aa7bf080b8d" providerId="AD" clId="Web-{7D21DDC3-A5B3-3DEB-F577-AD2BACE5E838}" dt="2024-04-25T12:40:41.719" v="25"/>
          <ac:picMkLst>
            <pc:docMk/>
            <pc:sldMk cId="2639255740" sldId="258"/>
            <ac:picMk id="6" creationId="{4F89DCC6-0396-AEA1-9686-FD7A35C4E680}"/>
          </ac:picMkLst>
        </pc:picChg>
        <pc:picChg chg="add mod">
          <ac:chgData name="Montiel, Eric A (Student)" userId="S::montielea@g.cofc.edu::02b04034-017c-430a-a590-4aa7bf080b8d" providerId="AD" clId="Web-{7D21DDC3-A5B3-3DEB-F577-AD2BACE5E838}" dt="2024-04-25T16:06:14.450" v="1140" actId="1076"/>
          <ac:picMkLst>
            <pc:docMk/>
            <pc:sldMk cId="2639255740" sldId="258"/>
            <ac:picMk id="25" creationId="{15AD78F7-5226-2DC9-453D-E56D427D954C}"/>
          </ac:picMkLst>
        </pc:picChg>
      </pc:sldChg>
      <pc:sldChg chg="addSp delSp modSp new mod setBg modClrScheme delDesignElem chgLayout">
        <pc:chgData name="Montiel, Eric A (Student)" userId="S::montielea@g.cofc.edu::02b04034-017c-430a-a590-4aa7bf080b8d" providerId="AD" clId="Web-{7D21DDC3-A5B3-3DEB-F577-AD2BACE5E838}" dt="2024-04-25T16:06:21.810" v="1142" actId="1076"/>
        <pc:sldMkLst>
          <pc:docMk/>
          <pc:sldMk cId="1397855548" sldId="259"/>
        </pc:sldMkLst>
        <pc:spChg chg="del">
          <ac:chgData name="Montiel, Eric A (Student)" userId="S::montielea@g.cofc.edu::02b04034-017c-430a-a590-4aa7bf080b8d" providerId="AD" clId="Web-{7D21DDC3-A5B3-3DEB-F577-AD2BACE5E838}" dt="2024-04-25T12:36:01.634" v="1"/>
          <ac:spMkLst>
            <pc:docMk/>
            <pc:sldMk cId="1397855548" sldId="259"/>
            <ac:spMk id="2" creationId="{DAA70A1A-96E1-04C9-5BF2-2B38FC34F452}"/>
          </ac:spMkLst>
        </pc:spChg>
        <pc:spChg chg="del">
          <ac:chgData name="Montiel, Eric A (Student)" userId="S::montielea@g.cofc.edu::02b04034-017c-430a-a590-4aa7bf080b8d" providerId="AD" clId="Web-{7D21DDC3-A5B3-3DEB-F577-AD2BACE5E838}" dt="2024-04-25T12:36:03.978" v="2"/>
          <ac:spMkLst>
            <pc:docMk/>
            <pc:sldMk cId="1397855548" sldId="259"/>
            <ac:spMk id="3" creationId="{4F8695FD-39AE-B93E-B4BC-8F154E8B9B41}"/>
          </ac:spMkLst>
        </pc:spChg>
        <pc:spChg chg="add del mod ord">
          <ac:chgData name="Montiel, Eric A (Student)" userId="S::montielea@g.cofc.edu::02b04034-017c-430a-a590-4aa7bf080b8d" providerId="AD" clId="Web-{7D21DDC3-A5B3-3DEB-F577-AD2BACE5E838}" dt="2024-04-25T13:58:28.292" v="624" actId="20577"/>
          <ac:spMkLst>
            <pc:docMk/>
            <pc:sldMk cId="1397855548" sldId="259"/>
            <ac:spMk id="6" creationId="{E4127B2B-EE4B-FA1E-1DB9-C9075EF0DE80}"/>
          </ac:spMkLst>
        </pc:spChg>
        <pc:spChg chg="add mod ord">
          <ac:chgData name="Montiel, Eric A (Student)" userId="S::montielea@g.cofc.edu::02b04034-017c-430a-a590-4aa7bf080b8d" providerId="AD" clId="Web-{7D21DDC3-A5B3-3DEB-F577-AD2BACE5E838}" dt="2024-04-25T13:03:20.592" v="243"/>
          <ac:spMkLst>
            <pc:docMk/>
            <pc:sldMk cId="1397855548" sldId="259"/>
            <ac:spMk id="7" creationId="{7B6FF1E9-528B-5C3D-CDCB-AABFCA12E9E4}"/>
          </ac:spMkLst>
        </pc:spChg>
        <pc:spChg chg="add del">
          <ac:chgData name="Montiel, Eric A (Student)" userId="S::montielea@g.cofc.edu::02b04034-017c-430a-a590-4aa7bf080b8d" providerId="AD" clId="Web-{7D21DDC3-A5B3-3DEB-F577-AD2BACE5E838}" dt="2024-04-25T12:42:58.159" v="46"/>
          <ac:spMkLst>
            <pc:docMk/>
            <pc:sldMk cId="1397855548" sldId="259"/>
            <ac:spMk id="11" creationId="{5A0118C5-4F8D-4CF4-BADD-53FEACC6C42A}"/>
          </ac:spMkLst>
        </pc:spChg>
        <pc:spChg chg="add del">
          <ac:chgData name="Montiel, Eric A (Student)" userId="S::montielea@g.cofc.edu::02b04034-017c-430a-a590-4aa7bf080b8d" providerId="AD" clId="Web-{7D21DDC3-A5B3-3DEB-F577-AD2BACE5E838}" dt="2024-04-25T12:43:25.910" v="52"/>
          <ac:spMkLst>
            <pc:docMk/>
            <pc:sldMk cId="1397855548" sldId="259"/>
            <ac:spMk id="15" creationId="{450D3AD2-FA80-415F-A9CE-54D884561CD7}"/>
          </ac:spMkLst>
        </pc:spChg>
        <pc:spChg chg="add del">
          <ac:chgData name="Montiel, Eric A (Student)" userId="S::montielea@g.cofc.edu::02b04034-017c-430a-a590-4aa7bf080b8d" providerId="AD" clId="Web-{7D21DDC3-A5B3-3DEB-F577-AD2BACE5E838}" dt="2024-04-25T12:42:58.159" v="46"/>
          <ac:spMkLst>
            <pc:docMk/>
            <pc:sldMk cId="1397855548" sldId="259"/>
            <ac:spMk id="21" creationId="{EAED1919-54A1-41C9-B30B-A3FF3F58E38B}"/>
          </ac:spMkLst>
        </pc:spChg>
        <pc:spChg chg="add del">
          <ac:chgData name="Montiel, Eric A (Student)" userId="S::montielea@g.cofc.edu::02b04034-017c-430a-a590-4aa7bf080b8d" providerId="AD" clId="Web-{7D21DDC3-A5B3-3DEB-F577-AD2BACE5E838}" dt="2024-04-25T12:42:58.159" v="46"/>
          <ac:spMkLst>
            <pc:docMk/>
            <pc:sldMk cId="1397855548" sldId="259"/>
            <ac:spMk id="27" creationId="{FFFEB18F-F81F-4CED-BE64-EB888A77C3B8}"/>
          </ac:spMkLst>
        </pc:spChg>
        <pc:spChg chg="add del">
          <ac:chgData name="Montiel, Eric A (Student)" userId="S::montielea@g.cofc.edu::02b04034-017c-430a-a590-4aa7bf080b8d" providerId="AD" clId="Web-{7D21DDC3-A5B3-3DEB-F577-AD2BACE5E838}" dt="2024-04-25T12:43:05.503" v="48"/>
          <ac:spMkLst>
            <pc:docMk/>
            <pc:sldMk cId="1397855548" sldId="259"/>
            <ac:spMk id="200" creationId="{B712E947-0734-45F9-9C4F-41114EC3A33E}"/>
          </ac:spMkLst>
        </pc:spChg>
        <pc:spChg chg="add del">
          <ac:chgData name="Montiel, Eric A (Student)" userId="S::montielea@g.cofc.edu::02b04034-017c-430a-a590-4aa7bf080b8d" providerId="AD" clId="Web-{7D21DDC3-A5B3-3DEB-F577-AD2BACE5E838}" dt="2024-04-25T12:43:25.910" v="52"/>
          <ac:spMkLst>
            <pc:docMk/>
            <pc:sldMk cId="1397855548" sldId="259"/>
            <ac:spMk id="203" creationId="{C3896A03-3945-419A-B66B-4EE266EDD152}"/>
          </ac:spMkLst>
        </pc:spChg>
        <pc:spChg chg="add del">
          <ac:chgData name="Montiel, Eric A (Student)" userId="S::montielea@g.cofc.edu::02b04034-017c-430a-a590-4aa7bf080b8d" providerId="AD" clId="Web-{7D21DDC3-A5B3-3DEB-F577-AD2BACE5E838}" dt="2024-04-25T12:43:25.910" v="52"/>
          <ac:spMkLst>
            <pc:docMk/>
            <pc:sldMk cId="1397855548" sldId="259"/>
            <ac:spMk id="204" creationId="{B34F5AD2-EDBD-4BBD-A55C-EAFFD0C7097A}"/>
          </ac:spMkLst>
        </pc:spChg>
        <pc:spChg chg="add del">
          <ac:chgData name="Montiel, Eric A (Student)" userId="S::montielea@g.cofc.edu::02b04034-017c-430a-a590-4aa7bf080b8d" providerId="AD" clId="Web-{7D21DDC3-A5B3-3DEB-F577-AD2BACE5E838}" dt="2024-04-25T12:49:17.402" v="111"/>
          <ac:spMkLst>
            <pc:docMk/>
            <pc:sldMk cId="1397855548" sldId="259"/>
            <ac:spMk id="209" creationId="{B712E947-0734-45F9-9C4F-41114EC3A33E}"/>
          </ac:spMkLst>
        </pc:spChg>
        <pc:spChg chg="add del">
          <ac:chgData name="Montiel, Eric A (Student)" userId="S::montielea@g.cofc.edu::02b04034-017c-430a-a590-4aa7bf080b8d" providerId="AD" clId="Web-{7D21DDC3-A5B3-3DEB-F577-AD2BACE5E838}" dt="2024-04-25T13:03:20.592" v="243"/>
          <ac:spMkLst>
            <pc:docMk/>
            <pc:sldMk cId="1397855548" sldId="259"/>
            <ac:spMk id="219" creationId="{04695F26-39DB-450E-B464-9C76CD233B36}"/>
          </ac:spMkLst>
        </pc:spChg>
        <pc:spChg chg="add del">
          <ac:chgData name="Montiel, Eric A (Student)" userId="S::montielea@g.cofc.edu::02b04034-017c-430a-a590-4aa7bf080b8d" providerId="AD" clId="Web-{7D21DDC3-A5B3-3DEB-F577-AD2BACE5E838}" dt="2024-04-25T13:03:20.592" v="243"/>
          <ac:spMkLst>
            <pc:docMk/>
            <pc:sldMk cId="1397855548" sldId="259"/>
            <ac:spMk id="221" creationId="{2F42E55F-A297-474F-AF2D-6D3A15822BCA}"/>
          </ac:spMkLst>
        </pc:spChg>
        <pc:spChg chg="add">
          <ac:chgData name="Montiel, Eric A (Student)" userId="S::montielea@g.cofc.edu::02b04034-017c-430a-a590-4aa7bf080b8d" providerId="AD" clId="Web-{7D21DDC3-A5B3-3DEB-F577-AD2BACE5E838}" dt="2024-04-25T13:03:20.592" v="243"/>
          <ac:spMkLst>
            <pc:docMk/>
            <pc:sldMk cId="1397855548" sldId="259"/>
            <ac:spMk id="232" creationId="{115719BB-48A7-4AF4-BB91-DC82E0DF727D}"/>
          </ac:spMkLst>
        </pc:spChg>
        <pc:spChg chg="add">
          <ac:chgData name="Montiel, Eric A (Student)" userId="S::montielea@g.cofc.edu::02b04034-017c-430a-a590-4aa7bf080b8d" providerId="AD" clId="Web-{7D21DDC3-A5B3-3DEB-F577-AD2BACE5E838}" dt="2024-04-25T13:03:20.592" v="243"/>
          <ac:spMkLst>
            <pc:docMk/>
            <pc:sldMk cId="1397855548" sldId="259"/>
            <ac:spMk id="234" creationId="{10973A55-5440-4A99-B526-B5812E46271E}"/>
          </ac:spMkLst>
        </pc:spChg>
        <pc:spChg chg="add">
          <ac:chgData name="Montiel, Eric A (Student)" userId="S::montielea@g.cofc.edu::02b04034-017c-430a-a590-4aa7bf080b8d" providerId="AD" clId="Web-{7D21DDC3-A5B3-3DEB-F577-AD2BACE5E838}" dt="2024-04-25T13:03:20.592" v="243"/>
          <ac:spMkLst>
            <pc:docMk/>
            <pc:sldMk cId="1397855548" sldId="259"/>
            <ac:spMk id="236" creationId="{A9682493-588A-4D52-98F6-FBBD80C07ECB}"/>
          </ac:spMkLst>
        </pc:spChg>
        <pc:spChg chg="add mod">
          <ac:chgData name="Montiel, Eric A (Student)" userId="S::montielea@g.cofc.edu::02b04034-017c-430a-a590-4aa7bf080b8d" providerId="AD" clId="Web-{7D21DDC3-A5B3-3DEB-F577-AD2BACE5E838}" dt="2024-04-25T13:03:33.546" v="245"/>
          <ac:spMkLst>
            <pc:docMk/>
            <pc:sldMk cId="1397855548" sldId="259"/>
            <ac:spMk id="238" creationId="{FBEC5A7A-ADE4-48D9-B89C-2BA1C9110632}"/>
          </ac:spMkLst>
        </pc:spChg>
        <pc:spChg chg="add del">
          <ac:chgData name="Montiel, Eric A (Student)" userId="S::montielea@g.cofc.edu::02b04034-017c-430a-a590-4aa7bf080b8d" providerId="AD" clId="Web-{7D21DDC3-A5B3-3DEB-F577-AD2BACE5E838}" dt="2024-04-25T13:05:32.939" v="273"/>
          <ac:spMkLst>
            <pc:docMk/>
            <pc:sldMk cId="1397855548" sldId="259"/>
            <ac:spMk id="240" creationId="{82095FCE-EF05-4443-B97A-85DEE3A5CA17}"/>
          </ac:spMkLst>
        </pc:spChg>
        <pc:grpChg chg="add del">
          <ac:chgData name="Montiel, Eric A (Student)" userId="S::montielea@g.cofc.edu::02b04034-017c-430a-a590-4aa7bf080b8d" providerId="AD" clId="Web-{7D21DDC3-A5B3-3DEB-F577-AD2BACE5E838}" dt="2024-04-25T12:42:58.159" v="46"/>
          <ac:grpSpMkLst>
            <pc:docMk/>
            <pc:sldMk cId="1397855548" sldId="259"/>
            <ac:grpSpMk id="13" creationId="{00C7DD97-49DC-4BFD-951D-CFF51B976DE9}"/>
          </ac:grpSpMkLst>
        </pc:grpChg>
        <pc:grpChg chg="add del">
          <ac:chgData name="Montiel, Eric A (Student)" userId="S::montielea@g.cofc.edu::02b04034-017c-430a-a590-4aa7bf080b8d" providerId="AD" clId="Web-{7D21DDC3-A5B3-3DEB-F577-AD2BACE5E838}" dt="2024-04-25T12:42:58.159" v="46"/>
          <ac:grpSpMkLst>
            <pc:docMk/>
            <pc:sldMk cId="1397855548" sldId="259"/>
            <ac:grpSpMk id="17" creationId="{176786CF-68E6-476D-909E-8522718B7BE0}"/>
          </ac:grpSpMkLst>
        </pc:grpChg>
        <pc:grpChg chg="add del">
          <ac:chgData name="Montiel, Eric A (Student)" userId="S::montielea@g.cofc.edu::02b04034-017c-430a-a590-4aa7bf080b8d" providerId="AD" clId="Web-{7D21DDC3-A5B3-3DEB-F577-AD2BACE5E838}" dt="2024-04-25T12:42:58.159" v="46"/>
          <ac:grpSpMkLst>
            <pc:docMk/>
            <pc:sldMk cId="1397855548" sldId="259"/>
            <ac:grpSpMk id="23" creationId="{00E015F5-1A99-4E40-BC3D-7707802996B5}"/>
          </ac:grpSpMkLst>
        </pc:grpChg>
        <pc:grpChg chg="add del">
          <ac:chgData name="Montiel, Eric A (Student)" userId="S::montielea@g.cofc.edu::02b04034-017c-430a-a590-4aa7bf080b8d" providerId="AD" clId="Web-{7D21DDC3-A5B3-3DEB-F577-AD2BACE5E838}" dt="2024-04-25T12:42:58.159" v="46"/>
          <ac:grpSpMkLst>
            <pc:docMk/>
            <pc:sldMk cId="1397855548" sldId="259"/>
            <ac:grpSpMk id="29" creationId="{A04977CB-3825-471A-A590-C57F8C350306}"/>
          </ac:grpSpMkLst>
        </pc:grpChg>
        <pc:grpChg chg="add del">
          <ac:chgData name="Montiel, Eric A (Student)" userId="S::montielea@g.cofc.edu::02b04034-017c-430a-a590-4aa7bf080b8d" providerId="AD" clId="Web-{7D21DDC3-A5B3-3DEB-F577-AD2BACE5E838}" dt="2024-04-25T12:43:05.503" v="48"/>
          <ac:grpSpMkLst>
            <pc:docMk/>
            <pc:sldMk cId="1397855548" sldId="259"/>
            <ac:grpSpMk id="201" creationId="{12B3290A-D3BF-4B87-B55B-FD9A98B49727}"/>
          </ac:grpSpMkLst>
        </pc:grpChg>
        <pc:grpChg chg="add del">
          <ac:chgData name="Montiel, Eric A (Student)" userId="S::montielea@g.cofc.edu::02b04034-017c-430a-a590-4aa7bf080b8d" providerId="AD" clId="Web-{7D21DDC3-A5B3-3DEB-F577-AD2BACE5E838}" dt="2024-04-25T12:49:17.402" v="111"/>
          <ac:grpSpMkLst>
            <pc:docMk/>
            <pc:sldMk cId="1397855548" sldId="259"/>
            <ac:grpSpMk id="211" creationId="{12B3290A-D3BF-4B87-B55B-FD9A98B49727}"/>
          </ac:grpSpMkLst>
        </pc:grpChg>
        <pc:grpChg chg="add del">
          <ac:chgData name="Montiel, Eric A (Student)" userId="S::montielea@g.cofc.edu::02b04034-017c-430a-a590-4aa7bf080b8d" providerId="AD" clId="Web-{7D21DDC3-A5B3-3DEB-F577-AD2BACE5E838}" dt="2024-04-25T13:03:20.592" v="243"/>
          <ac:grpSpMkLst>
            <pc:docMk/>
            <pc:sldMk cId="1397855548" sldId="259"/>
            <ac:grpSpMk id="223" creationId="{972070F7-E065-4D60-8938-9FB8CDB8ACB0}"/>
          </ac:grpSpMkLst>
        </pc:grpChg>
        <pc:graphicFrameChg chg="add del">
          <ac:chgData name="Montiel, Eric A (Student)" userId="S::montielea@g.cofc.edu::02b04034-017c-430a-a590-4aa7bf080b8d" providerId="AD" clId="Web-{7D21DDC3-A5B3-3DEB-F577-AD2BACE5E838}" dt="2024-04-25T12:53:27.720" v="173"/>
          <ac:graphicFrameMkLst>
            <pc:docMk/>
            <pc:sldMk cId="1397855548" sldId="259"/>
            <ac:graphicFrameMk id="229" creationId="{D77C1850-B4A6-7BFA-198F-1D675C438488}"/>
          </ac:graphicFrameMkLst>
        </pc:graphicFrameChg>
        <pc:picChg chg="add mod">
          <ac:chgData name="Montiel, Eric A (Student)" userId="S::montielea@g.cofc.edu::02b04034-017c-430a-a590-4aa7bf080b8d" providerId="AD" clId="Web-{7D21DDC3-A5B3-3DEB-F577-AD2BACE5E838}" dt="2024-04-25T16:06:21.810" v="1142" actId="1076"/>
          <ac:picMkLst>
            <pc:docMk/>
            <pc:sldMk cId="1397855548" sldId="259"/>
            <ac:picMk id="3" creationId="{FCCDBDBE-19DA-2B18-4585-067CD1934DAD}"/>
          </ac:picMkLst>
        </pc:picChg>
        <pc:picChg chg="add del mod ord">
          <ac:chgData name="Montiel, Eric A (Student)" userId="S::montielea@g.cofc.edu::02b04034-017c-430a-a590-4aa7bf080b8d" providerId="AD" clId="Web-{7D21DDC3-A5B3-3DEB-F577-AD2BACE5E838}" dt="2024-04-25T13:04:41.141" v="259"/>
          <ac:picMkLst>
            <pc:docMk/>
            <pc:sldMk cId="1397855548" sldId="259"/>
            <ac:picMk id="4" creationId="{A293C61B-1187-492E-1448-C73D558E03A5}"/>
          </ac:picMkLst>
        </pc:picChg>
        <pc:picChg chg="add mod">
          <ac:chgData name="Montiel, Eric A (Student)" userId="S::montielea@g.cofc.edu::02b04034-017c-430a-a590-4aa7bf080b8d" providerId="AD" clId="Web-{7D21DDC3-A5B3-3DEB-F577-AD2BACE5E838}" dt="2024-04-25T13:06:00.502" v="282" actId="1076"/>
          <ac:picMkLst>
            <pc:docMk/>
            <pc:sldMk cId="1397855548" sldId="259"/>
            <ac:picMk id="5" creationId="{97B39DD0-5144-F73A-C53A-2BB0901017D2}"/>
          </ac:picMkLst>
        </pc:picChg>
        <pc:picChg chg="add mod">
          <ac:chgData name="Montiel, Eric A (Student)" userId="S::montielea@g.cofc.edu::02b04034-017c-430a-a590-4aa7bf080b8d" providerId="AD" clId="Web-{7D21DDC3-A5B3-3DEB-F577-AD2BACE5E838}" dt="2024-04-25T13:05:53.049" v="280"/>
          <ac:picMkLst>
            <pc:docMk/>
            <pc:sldMk cId="1397855548" sldId="259"/>
            <ac:picMk id="205" creationId="{99CAD2C8-4289-E0D0-F889-757219B52BB6}"/>
          </ac:picMkLst>
        </pc:picChg>
      </pc:sldChg>
      <pc:sldChg chg="addSp delSp modSp add replId">
        <pc:chgData name="Montiel, Eric A (Student)" userId="S::montielea@g.cofc.edu::02b04034-017c-430a-a590-4aa7bf080b8d" providerId="AD" clId="Web-{7D21DDC3-A5B3-3DEB-F577-AD2BACE5E838}" dt="2024-04-25T16:06:28.122" v="1144" actId="1076"/>
        <pc:sldMkLst>
          <pc:docMk/>
          <pc:sldMk cId="1404324022" sldId="260"/>
        </pc:sldMkLst>
        <pc:spChg chg="add del mod">
          <ac:chgData name="Montiel, Eric A (Student)" userId="S::montielea@g.cofc.edu::02b04034-017c-430a-a590-4aa7bf080b8d" providerId="AD" clId="Web-{7D21DDC3-A5B3-3DEB-F577-AD2BACE5E838}" dt="2024-04-25T13:07:45.817" v="307"/>
          <ac:spMkLst>
            <pc:docMk/>
            <pc:sldMk cId="1404324022" sldId="260"/>
            <ac:spMk id="3" creationId="{5FB90095-3DB7-D091-7A72-E9FD406B26A6}"/>
          </ac:spMkLst>
        </pc:spChg>
        <pc:spChg chg="mod">
          <ac:chgData name="Montiel, Eric A (Student)" userId="S::montielea@g.cofc.edu::02b04034-017c-430a-a590-4aa7bf080b8d" providerId="AD" clId="Web-{7D21DDC3-A5B3-3DEB-F577-AD2BACE5E838}" dt="2024-04-25T14:19:35.993" v="800" actId="20577"/>
          <ac:spMkLst>
            <pc:docMk/>
            <pc:sldMk cId="1404324022" sldId="260"/>
            <ac:spMk id="6" creationId="{E4127B2B-EE4B-FA1E-1DB9-C9075EF0DE80}"/>
          </ac:spMkLst>
        </pc:spChg>
        <pc:spChg chg="del mod">
          <ac:chgData name="Montiel, Eric A (Student)" userId="S::montielea@g.cofc.edu::02b04034-017c-430a-a590-4aa7bf080b8d" providerId="AD" clId="Web-{7D21DDC3-A5B3-3DEB-F577-AD2BACE5E838}" dt="2024-04-25T13:07:17.613" v="301"/>
          <ac:spMkLst>
            <pc:docMk/>
            <pc:sldMk cId="1404324022" sldId="260"/>
            <ac:spMk id="7" creationId="{7B6FF1E9-528B-5C3D-CDCB-AABFCA12E9E4}"/>
          </ac:spMkLst>
        </pc:spChg>
        <pc:spChg chg="add mod">
          <ac:chgData name="Montiel, Eric A (Student)" userId="S::montielea@g.cofc.edu::02b04034-017c-430a-a590-4aa7bf080b8d" providerId="AD" clId="Web-{7D21DDC3-A5B3-3DEB-F577-AD2BACE5E838}" dt="2024-04-25T13:08:13.130" v="343" actId="20577"/>
          <ac:spMkLst>
            <pc:docMk/>
            <pc:sldMk cId="1404324022" sldId="260"/>
            <ac:spMk id="8" creationId="{C1489F0E-4990-2B14-9021-A659441814B1}"/>
          </ac:spMkLst>
        </pc:spChg>
        <pc:spChg chg="add mod">
          <ac:chgData name="Montiel, Eric A (Student)" userId="S::montielea@g.cofc.edu::02b04034-017c-430a-a590-4aa7bf080b8d" providerId="AD" clId="Web-{7D21DDC3-A5B3-3DEB-F577-AD2BACE5E838}" dt="2024-04-25T14:18:14.741" v="779" actId="14100"/>
          <ac:spMkLst>
            <pc:docMk/>
            <pc:sldMk cId="1404324022" sldId="260"/>
            <ac:spMk id="10" creationId="{1B926232-EFF9-B568-AB75-A7D7D08F6B72}"/>
          </ac:spMkLst>
        </pc:spChg>
        <pc:spChg chg="add del">
          <ac:chgData name="Montiel, Eric A (Student)" userId="S::montielea@g.cofc.edu::02b04034-017c-430a-a590-4aa7bf080b8d" providerId="AD" clId="Web-{7D21DDC3-A5B3-3DEB-F577-AD2BACE5E838}" dt="2024-04-25T14:17:36.521" v="771"/>
          <ac:spMkLst>
            <pc:docMk/>
            <pc:sldMk cId="1404324022" sldId="260"/>
            <ac:spMk id="11" creationId="{CF823FCC-7D05-38F2-9E7A-E954181E0CF6}"/>
          </ac:spMkLst>
        </pc:spChg>
        <pc:spChg chg="add mod">
          <ac:chgData name="Montiel, Eric A (Student)" userId="S::montielea@g.cofc.edu::02b04034-017c-430a-a590-4aa7bf080b8d" providerId="AD" clId="Web-{7D21DDC3-A5B3-3DEB-F577-AD2BACE5E838}" dt="2024-04-25T14:19:31.617" v="799" actId="20577"/>
          <ac:spMkLst>
            <pc:docMk/>
            <pc:sldMk cId="1404324022" sldId="260"/>
            <ac:spMk id="12" creationId="{33428623-4333-6877-80AE-3178D5731838}"/>
          </ac:spMkLst>
        </pc:spChg>
        <pc:picChg chg="add mod">
          <ac:chgData name="Montiel, Eric A (Student)" userId="S::montielea@g.cofc.edu::02b04034-017c-430a-a590-4aa7bf080b8d" providerId="AD" clId="Web-{7D21DDC3-A5B3-3DEB-F577-AD2BACE5E838}" dt="2024-04-25T16:06:28.122" v="1144" actId="1076"/>
          <ac:picMkLst>
            <pc:docMk/>
            <pc:sldMk cId="1404324022" sldId="260"/>
            <ac:picMk id="3" creationId="{0A762395-4561-34E5-F1D1-75A79F10767C}"/>
          </ac:picMkLst>
        </pc:picChg>
        <pc:picChg chg="del">
          <ac:chgData name="Montiel, Eric A (Student)" userId="S::montielea@g.cofc.edu::02b04034-017c-430a-a590-4aa7bf080b8d" providerId="AD" clId="Web-{7D21DDC3-A5B3-3DEB-F577-AD2BACE5E838}" dt="2024-04-25T13:09:04.865" v="345"/>
          <ac:picMkLst>
            <pc:docMk/>
            <pc:sldMk cId="1404324022" sldId="260"/>
            <ac:picMk id="5" creationId="{97B39DD0-5144-F73A-C53A-2BB0901017D2}"/>
          </ac:picMkLst>
        </pc:picChg>
        <pc:picChg chg="add mod">
          <ac:chgData name="Montiel, Eric A (Student)" userId="S::montielea@g.cofc.edu::02b04034-017c-430a-a590-4aa7bf080b8d" providerId="AD" clId="Web-{7D21DDC3-A5B3-3DEB-F577-AD2BACE5E838}" dt="2024-04-25T14:16:49.973" v="757" actId="1076"/>
          <ac:picMkLst>
            <pc:docMk/>
            <pc:sldMk cId="1404324022" sldId="260"/>
            <ac:picMk id="9" creationId="{A56C6BED-1C8F-6E0F-26AC-9570B5B5C2B1}"/>
          </ac:picMkLst>
        </pc:picChg>
        <pc:picChg chg="del">
          <ac:chgData name="Montiel, Eric A (Student)" userId="S::montielea@g.cofc.edu::02b04034-017c-430a-a590-4aa7bf080b8d" providerId="AD" clId="Web-{7D21DDC3-A5B3-3DEB-F577-AD2BACE5E838}" dt="2024-04-25T13:09:04.803" v="344"/>
          <ac:picMkLst>
            <pc:docMk/>
            <pc:sldMk cId="1404324022" sldId="260"/>
            <ac:picMk id="205" creationId="{99CAD2C8-4289-E0D0-F889-757219B52BB6}"/>
          </ac:picMkLst>
        </pc:picChg>
      </pc:sldChg>
      <pc:sldChg chg="addSp delSp modSp add del replId">
        <pc:chgData name="Montiel, Eric A (Student)" userId="S::montielea@g.cofc.edu::02b04034-017c-430a-a590-4aa7bf080b8d" providerId="AD" clId="Web-{7D21DDC3-A5B3-3DEB-F577-AD2BACE5E838}" dt="2024-04-25T14:15:57.894" v="753"/>
        <pc:sldMkLst>
          <pc:docMk/>
          <pc:sldMk cId="1164894043" sldId="261"/>
        </pc:sldMkLst>
        <pc:spChg chg="add mod">
          <ac:chgData name="Montiel, Eric A (Student)" userId="S::montielea@g.cofc.edu::02b04034-017c-430a-a590-4aa7bf080b8d" providerId="AD" clId="Web-{7D21DDC3-A5B3-3DEB-F577-AD2BACE5E838}" dt="2024-04-25T13:39:19.375" v="495" actId="1076"/>
          <ac:spMkLst>
            <pc:docMk/>
            <pc:sldMk cId="1164894043" sldId="261"/>
            <ac:spMk id="3" creationId="{FCE46196-383E-91A1-BAA1-1E3C073FFF1D}"/>
          </ac:spMkLst>
        </pc:spChg>
        <pc:spChg chg="mod">
          <ac:chgData name="Montiel, Eric A (Student)" userId="S::montielea@g.cofc.edu::02b04034-017c-430a-a590-4aa7bf080b8d" providerId="AD" clId="Web-{7D21DDC3-A5B3-3DEB-F577-AD2BACE5E838}" dt="2024-04-25T13:58:09.635" v="620" actId="20577"/>
          <ac:spMkLst>
            <pc:docMk/>
            <pc:sldMk cId="1164894043" sldId="261"/>
            <ac:spMk id="6" creationId="{E4127B2B-EE4B-FA1E-1DB9-C9075EF0DE80}"/>
          </ac:spMkLst>
        </pc:spChg>
        <pc:spChg chg="mod">
          <ac:chgData name="Montiel, Eric A (Student)" userId="S::montielea@g.cofc.edu::02b04034-017c-430a-a590-4aa7bf080b8d" providerId="AD" clId="Web-{7D21DDC3-A5B3-3DEB-F577-AD2BACE5E838}" dt="2024-04-25T13:34:34.290" v="419" actId="20577"/>
          <ac:spMkLst>
            <pc:docMk/>
            <pc:sldMk cId="1164894043" sldId="261"/>
            <ac:spMk id="8" creationId="{C1489F0E-4990-2B14-9021-A659441814B1}"/>
          </ac:spMkLst>
        </pc:spChg>
        <pc:picChg chg="add mod">
          <ac:chgData name="Montiel, Eric A (Student)" userId="S::montielea@g.cofc.edu::02b04034-017c-430a-a590-4aa7bf080b8d" providerId="AD" clId="Web-{7D21DDC3-A5B3-3DEB-F577-AD2BACE5E838}" dt="2024-04-25T13:39:13.953" v="494" actId="1076"/>
          <ac:picMkLst>
            <pc:docMk/>
            <pc:sldMk cId="1164894043" sldId="261"/>
            <ac:picMk id="2" creationId="{7A3B5A40-B7A8-C2B3-E240-0D6A65B672B3}"/>
          </ac:picMkLst>
        </pc:picChg>
        <pc:picChg chg="del">
          <ac:chgData name="Montiel, Eric A (Student)" userId="S::montielea@g.cofc.edu::02b04034-017c-430a-a590-4aa7bf080b8d" providerId="AD" clId="Web-{7D21DDC3-A5B3-3DEB-F577-AD2BACE5E838}" dt="2024-04-25T13:34:57.025" v="420"/>
          <ac:picMkLst>
            <pc:docMk/>
            <pc:sldMk cId="1164894043" sldId="261"/>
            <ac:picMk id="9" creationId="{A56C6BED-1C8F-6E0F-26AC-9570B5B5C2B1}"/>
          </ac:picMkLst>
        </pc:picChg>
      </pc:sldChg>
      <pc:sldChg chg="addSp modSp add replId">
        <pc:chgData name="Montiel, Eric A (Student)" userId="S::montielea@g.cofc.edu::02b04034-017c-430a-a590-4aa7bf080b8d" providerId="AD" clId="Web-{7D21DDC3-A5B3-3DEB-F577-AD2BACE5E838}" dt="2024-04-25T16:06:34.841" v="1146" actId="1076"/>
        <pc:sldMkLst>
          <pc:docMk/>
          <pc:sldMk cId="2975222161" sldId="262"/>
        </pc:sldMkLst>
        <pc:spChg chg="mod">
          <ac:chgData name="Montiel, Eric A (Student)" userId="S::montielea@g.cofc.edu::02b04034-017c-430a-a590-4aa7bf080b8d" providerId="AD" clId="Web-{7D21DDC3-A5B3-3DEB-F577-AD2BACE5E838}" dt="2024-04-25T13:57:17.665" v="614" actId="1076"/>
          <ac:spMkLst>
            <pc:docMk/>
            <pc:sldMk cId="2975222161" sldId="262"/>
            <ac:spMk id="3" creationId="{FCE46196-383E-91A1-BAA1-1E3C073FFF1D}"/>
          </ac:spMkLst>
        </pc:spChg>
        <pc:spChg chg="mod">
          <ac:chgData name="Montiel, Eric A (Student)" userId="S::montielea@g.cofc.edu::02b04034-017c-430a-a590-4aa7bf080b8d" providerId="AD" clId="Web-{7D21DDC3-A5B3-3DEB-F577-AD2BACE5E838}" dt="2024-04-25T13:58:00.901" v="618" actId="20577"/>
          <ac:spMkLst>
            <pc:docMk/>
            <pc:sldMk cId="2975222161" sldId="262"/>
            <ac:spMk id="6" creationId="{E4127B2B-EE4B-FA1E-1DB9-C9075EF0DE80}"/>
          </ac:spMkLst>
        </pc:spChg>
        <pc:picChg chg="add mod">
          <ac:chgData name="Montiel, Eric A (Student)" userId="S::montielea@g.cofc.edu::02b04034-017c-430a-a590-4aa7bf080b8d" providerId="AD" clId="Web-{7D21DDC3-A5B3-3DEB-F577-AD2BACE5E838}" dt="2024-04-25T13:57:13.306" v="613" actId="1076"/>
          <ac:picMkLst>
            <pc:docMk/>
            <pc:sldMk cId="2975222161" sldId="262"/>
            <ac:picMk id="4" creationId="{1245BE0D-1BB3-325F-3635-F622CF08613D}"/>
          </ac:picMkLst>
        </pc:picChg>
        <pc:picChg chg="add mod">
          <ac:chgData name="Montiel, Eric A (Student)" userId="S::montielea@g.cofc.edu::02b04034-017c-430a-a590-4aa7bf080b8d" providerId="AD" clId="Web-{7D21DDC3-A5B3-3DEB-F577-AD2BACE5E838}" dt="2024-04-25T16:06:34.841" v="1146" actId="1076"/>
          <ac:picMkLst>
            <pc:docMk/>
            <pc:sldMk cId="2975222161" sldId="262"/>
            <ac:picMk id="7" creationId="{C9F18E5F-B8B0-C4E7-462B-FAD3F0A44CED}"/>
          </ac:picMkLst>
        </pc:picChg>
      </pc:sldChg>
      <pc:sldChg chg="addSp delSp modSp add replId">
        <pc:chgData name="Montiel, Eric A (Student)" userId="S::montielea@g.cofc.edu::02b04034-017c-430a-a590-4aa7bf080b8d" providerId="AD" clId="Web-{7D21DDC3-A5B3-3DEB-F577-AD2BACE5E838}" dt="2024-04-25T16:06:50.248" v="1149" actId="1076"/>
        <pc:sldMkLst>
          <pc:docMk/>
          <pc:sldMk cId="4182091910" sldId="263"/>
        </pc:sldMkLst>
        <pc:spChg chg="del">
          <ac:chgData name="Montiel, Eric A (Student)" userId="S::montielea@g.cofc.edu::02b04034-017c-430a-a590-4aa7bf080b8d" providerId="AD" clId="Web-{7D21DDC3-A5B3-3DEB-F577-AD2BACE5E838}" dt="2024-04-25T14:04:39.894" v="643"/>
          <ac:spMkLst>
            <pc:docMk/>
            <pc:sldMk cId="4182091910" sldId="263"/>
            <ac:spMk id="3" creationId="{FCE46196-383E-91A1-BAA1-1E3C073FFF1D}"/>
          </ac:spMkLst>
        </pc:spChg>
        <pc:spChg chg="del">
          <ac:chgData name="Montiel, Eric A (Student)" userId="S::montielea@g.cofc.edu::02b04034-017c-430a-a590-4aa7bf080b8d" providerId="AD" clId="Web-{7D21DDC3-A5B3-3DEB-F577-AD2BACE5E838}" dt="2024-04-25T14:04:37.003" v="641"/>
          <ac:spMkLst>
            <pc:docMk/>
            <pc:sldMk cId="4182091910" sldId="263"/>
            <ac:spMk id="6" creationId="{E4127B2B-EE4B-FA1E-1DB9-C9075EF0DE80}"/>
          </ac:spMkLst>
        </pc:spChg>
        <pc:spChg chg="add mod">
          <ac:chgData name="Montiel, Eric A (Student)" userId="S::montielea@g.cofc.edu::02b04034-017c-430a-a590-4aa7bf080b8d" providerId="AD" clId="Web-{7D21DDC3-A5B3-3DEB-F577-AD2BACE5E838}" dt="2024-04-25T14:32:50.182" v="848" actId="1076"/>
          <ac:spMkLst>
            <pc:docMk/>
            <pc:sldMk cId="4182091910" sldId="263"/>
            <ac:spMk id="7" creationId="{73A36429-AC0D-5750-E484-C06CD3FAB27D}"/>
          </ac:spMkLst>
        </pc:spChg>
        <pc:spChg chg="mod">
          <ac:chgData name="Montiel, Eric A (Student)" userId="S::montielea@g.cofc.edu::02b04034-017c-430a-a590-4aa7bf080b8d" providerId="AD" clId="Web-{7D21DDC3-A5B3-3DEB-F577-AD2BACE5E838}" dt="2024-04-25T14:33:28.199" v="855" actId="1076"/>
          <ac:spMkLst>
            <pc:docMk/>
            <pc:sldMk cId="4182091910" sldId="263"/>
            <ac:spMk id="8" creationId="{C1489F0E-4990-2B14-9021-A659441814B1}"/>
          </ac:spMkLst>
        </pc:spChg>
        <pc:spChg chg="add mod">
          <ac:chgData name="Montiel, Eric A (Student)" userId="S::montielea@g.cofc.edu::02b04034-017c-430a-a590-4aa7bf080b8d" providerId="AD" clId="Web-{7D21DDC3-A5B3-3DEB-F577-AD2BACE5E838}" dt="2024-04-25T14:32:46.948" v="846" actId="1076"/>
          <ac:spMkLst>
            <pc:docMk/>
            <pc:sldMk cId="4182091910" sldId="263"/>
            <ac:spMk id="11" creationId="{B100EAE8-F0B8-9F0E-78F4-E950C5DA20EF}"/>
          </ac:spMkLst>
        </pc:spChg>
        <pc:spChg chg="del">
          <ac:chgData name="Montiel, Eric A (Student)" userId="S::montielea@g.cofc.edu::02b04034-017c-430a-a590-4aa7bf080b8d" providerId="AD" clId="Web-{7D21DDC3-A5B3-3DEB-F577-AD2BACE5E838}" dt="2024-04-25T14:04:39.910" v="647"/>
          <ac:spMkLst>
            <pc:docMk/>
            <pc:sldMk cId="4182091910" sldId="263"/>
            <ac:spMk id="232" creationId="{115719BB-48A7-4AF4-BB91-DC82E0DF727D}"/>
          </ac:spMkLst>
        </pc:spChg>
        <pc:spChg chg="del">
          <ac:chgData name="Montiel, Eric A (Student)" userId="S::montielea@g.cofc.edu::02b04034-017c-430a-a590-4aa7bf080b8d" providerId="AD" clId="Web-{7D21DDC3-A5B3-3DEB-F577-AD2BACE5E838}" dt="2024-04-25T14:04:39.910" v="646"/>
          <ac:spMkLst>
            <pc:docMk/>
            <pc:sldMk cId="4182091910" sldId="263"/>
            <ac:spMk id="234" creationId="{10973A55-5440-4A99-B526-B5812E46271E}"/>
          </ac:spMkLst>
        </pc:spChg>
        <pc:spChg chg="del">
          <ac:chgData name="Montiel, Eric A (Student)" userId="S::montielea@g.cofc.edu::02b04034-017c-430a-a590-4aa7bf080b8d" providerId="AD" clId="Web-{7D21DDC3-A5B3-3DEB-F577-AD2BACE5E838}" dt="2024-04-25T14:04:39.910" v="645"/>
          <ac:spMkLst>
            <pc:docMk/>
            <pc:sldMk cId="4182091910" sldId="263"/>
            <ac:spMk id="236" creationId="{A9682493-588A-4D52-98F6-FBBD80C07ECB}"/>
          </ac:spMkLst>
        </pc:spChg>
        <pc:picChg chg="del">
          <ac:chgData name="Montiel, Eric A (Student)" userId="S::montielea@g.cofc.edu::02b04034-017c-430a-a590-4aa7bf080b8d" providerId="AD" clId="Web-{7D21DDC3-A5B3-3DEB-F577-AD2BACE5E838}" dt="2024-04-25T14:04:39.894" v="644"/>
          <ac:picMkLst>
            <pc:docMk/>
            <pc:sldMk cId="4182091910" sldId="263"/>
            <ac:picMk id="2" creationId="{7A3B5A40-B7A8-C2B3-E240-0D6A65B672B3}"/>
          </ac:picMkLst>
        </pc:picChg>
        <pc:picChg chg="add mod">
          <ac:chgData name="Montiel, Eric A (Student)" userId="S::montielea@g.cofc.edu::02b04034-017c-430a-a590-4aa7bf080b8d" providerId="AD" clId="Web-{7D21DDC3-A5B3-3DEB-F577-AD2BACE5E838}" dt="2024-04-25T16:06:50.248" v="1149" actId="1076"/>
          <ac:picMkLst>
            <pc:docMk/>
            <pc:sldMk cId="4182091910" sldId="263"/>
            <ac:picMk id="3" creationId="{2828D8BD-CD17-B60A-58E2-6CFD539E78B7}"/>
          </ac:picMkLst>
        </pc:picChg>
        <pc:picChg chg="del">
          <ac:chgData name="Montiel, Eric A (Student)" userId="S::montielea@g.cofc.edu::02b04034-017c-430a-a590-4aa7bf080b8d" providerId="AD" clId="Web-{7D21DDC3-A5B3-3DEB-F577-AD2BACE5E838}" dt="2024-04-25T14:04:39.894" v="642"/>
          <ac:picMkLst>
            <pc:docMk/>
            <pc:sldMk cId="4182091910" sldId="263"/>
            <ac:picMk id="4" creationId="{1245BE0D-1BB3-325F-3635-F622CF08613D}"/>
          </ac:picMkLst>
        </pc:picChg>
        <pc:picChg chg="add mod">
          <ac:chgData name="Montiel, Eric A (Student)" userId="S::montielea@g.cofc.edu::02b04034-017c-430a-a590-4aa7bf080b8d" providerId="AD" clId="Web-{7D21DDC3-A5B3-3DEB-F577-AD2BACE5E838}" dt="2024-04-25T14:32:50.167" v="847" actId="1076"/>
          <ac:picMkLst>
            <pc:docMk/>
            <pc:sldMk cId="4182091910" sldId="263"/>
            <ac:picMk id="5" creationId="{F17D629F-E7EF-18BF-4DDB-1857D2EF3628}"/>
          </ac:picMkLst>
        </pc:picChg>
        <pc:picChg chg="add mod modCrop">
          <ac:chgData name="Montiel, Eric A (Student)" userId="S::montielea@g.cofc.edu::02b04034-017c-430a-a590-4aa7bf080b8d" providerId="AD" clId="Web-{7D21DDC3-A5B3-3DEB-F577-AD2BACE5E838}" dt="2024-04-25T14:32:46.948" v="845" actId="1076"/>
          <ac:picMkLst>
            <pc:docMk/>
            <pc:sldMk cId="4182091910" sldId="263"/>
            <ac:picMk id="9" creationId="{814DF43E-2B72-E479-6F7D-8A34633E54DC}"/>
          </ac:picMkLst>
        </pc:picChg>
        <pc:picChg chg="add del mod">
          <ac:chgData name="Montiel, Eric A (Student)" userId="S::montielea@g.cofc.edu::02b04034-017c-430a-a590-4aa7bf080b8d" providerId="AD" clId="Web-{7D21DDC3-A5B3-3DEB-F577-AD2BACE5E838}" dt="2024-04-25T14:12:56.515" v="696"/>
          <ac:picMkLst>
            <pc:docMk/>
            <pc:sldMk cId="4182091910" sldId="263"/>
            <ac:picMk id="10" creationId="{50A06B93-0683-797E-3728-800FAFB2EAA5}"/>
          </ac:picMkLst>
        </pc:picChg>
        <pc:picChg chg="add del mod">
          <ac:chgData name="Montiel, Eric A (Student)" userId="S::montielea@g.cofc.edu::02b04034-017c-430a-a590-4aa7bf080b8d" providerId="AD" clId="Web-{7D21DDC3-A5B3-3DEB-F577-AD2BACE5E838}" dt="2024-04-25T14:32:08.822" v="835"/>
          <ac:picMkLst>
            <pc:docMk/>
            <pc:sldMk cId="4182091910" sldId="263"/>
            <ac:picMk id="12" creationId="{DAD48DA8-CFF0-8106-7BA7-48127E5ECD4A}"/>
          </ac:picMkLst>
        </pc:picChg>
        <pc:picChg chg="add mod">
          <ac:chgData name="Montiel, Eric A (Student)" userId="S::montielea@g.cofc.edu::02b04034-017c-430a-a590-4aa7bf080b8d" providerId="AD" clId="Web-{7D21DDC3-A5B3-3DEB-F577-AD2BACE5E838}" dt="2024-04-25T14:33:00.948" v="852" actId="1076"/>
          <ac:picMkLst>
            <pc:docMk/>
            <pc:sldMk cId="4182091910" sldId="263"/>
            <ac:picMk id="13" creationId="{54AD2AB1-FA63-8497-5BB8-BB25900FA639}"/>
          </ac:picMkLst>
        </pc:picChg>
      </pc:sldChg>
      <pc:sldChg chg="addSp delSp modSp add ord replId">
        <pc:chgData name="Montiel, Eric A (Student)" userId="S::montielea@g.cofc.edu::02b04034-017c-430a-a590-4aa7bf080b8d" providerId="AD" clId="Web-{7D21DDC3-A5B3-3DEB-F577-AD2BACE5E838}" dt="2024-04-25T16:07:05.811" v="1152" actId="1076"/>
        <pc:sldMkLst>
          <pc:docMk/>
          <pc:sldMk cId="2023617434" sldId="264"/>
        </pc:sldMkLst>
        <pc:spChg chg="add mod">
          <ac:chgData name="Montiel, Eric A (Student)" userId="S::montielea@g.cofc.edu::02b04034-017c-430a-a590-4aa7bf080b8d" providerId="AD" clId="Web-{7D21DDC3-A5B3-3DEB-F577-AD2BACE5E838}" dt="2024-04-25T14:56:24.871" v="923" actId="1076"/>
          <ac:spMkLst>
            <pc:docMk/>
            <pc:sldMk cId="2023617434" sldId="264"/>
            <ac:spMk id="3" creationId="{E8C91738-66F3-B676-358A-1C42995EF6EB}"/>
          </ac:spMkLst>
        </pc:spChg>
        <pc:spChg chg="del mod">
          <ac:chgData name="Montiel, Eric A (Student)" userId="S::montielea@g.cofc.edu::02b04034-017c-430a-a590-4aa7bf080b8d" providerId="AD" clId="Web-{7D21DDC3-A5B3-3DEB-F577-AD2BACE5E838}" dt="2024-04-25T14:40:11.520" v="866"/>
          <ac:spMkLst>
            <pc:docMk/>
            <pc:sldMk cId="2023617434" sldId="264"/>
            <ac:spMk id="6" creationId="{E4127B2B-EE4B-FA1E-1DB9-C9075EF0DE80}"/>
          </ac:spMkLst>
        </pc:spChg>
        <pc:spChg chg="mod">
          <ac:chgData name="Montiel, Eric A (Student)" userId="S::montielea@g.cofc.edu::02b04034-017c-430a-a590-4aa7bf080b8d" providerId="AD" clId="Web-{7D21DDC3-A5B3-3DEB-F577-AD2BACE5E838}" dt="2024-04-25T14:55:39.369" v="911" actId="1076"/>
          <ac:spMkLst>
            <pc:docMk/>
            <pc:sldMk cId="2023617434" sldId="264"/>
            <ac:spMk id="7" creationId="{7B6FF1E9-528B-5C3D-CDCB-AABFCA12E9E4}"/>
          </ac:spMkLst>
        </pc:spChg>
        <pc:spChg chg="add mod">
          <ac:chgData name="Montiel, Eric A (Student)" userId="S::montielea@g.cofc.edu::02b04034-017c-430a-a590-4aa7bf080b8d" providerId="AD" clId="Web-{7D21DDC3-A5B3-3DEB-F577-AD2BACE5E838}" dt="2024-04-25T14:56:37.308" v="928" actId="14100"/>
          <ac:spMkLst>
            <pc:docMk/>
            <pc:sldMk cId="2023617434" sldId="264"/>
            <ac:spMk id="9" creationId="{7024AF44-5511-7434-EE28-6D9A2CDD0D71}"/>
          </ac:spMkLst>
        </pc:spChg>
        <pc:spChg chg="del">
          <ac:chgData name="Montiel, Eric A (Student)" userId="S::montielea@g.cofc.edu::02b04034-017c-430a-a590-4aa7bf080b8d" providerId="AD" clId="Web-{7D21DDC3-A5B3-3DEB-F577-AD2BACE5E838}" dt="2024-04-25T14:39:58.458" v="862"/>
          <ac:spMkLst>
            <pc:docMk/>
            <pc:sldMk cId="2023617434" sldId="264"/>
            <ac:spMk id="232" creationId="{115719BB-48A7-4AF4-BB91-DC82E0DF727D}"/>
          </ac:spMkLst>
        </pc:spChg>
        <pc:picChg chg="add mod">
          <ac:chgData name="Montiel, Eric A (Student)" userId="S::montielea@g.cofc.edu::02b04034-017c-430a-a590-4aa7bf080b8d" providerId="AD" clId="Web-{7D21DDC3-A5B3-3DEB-F577-AD2BACE5E838}" dt="2024-04-25T14:55:45.276" v="912" actId="1076"/>
          <ac:picMkLst>
            <pc:docMk/>
            <pc:sldMk cId="2023617434" sldId="264"/>
            <ac:picMk id="2" creationId="{6DB64180-6CC5-8CFC-817B-13505AD5B65C}"/>
          </ac:picMkLst>
        </pc:picChg>
        <pc:picChg chg="add mod">
          <ac:chgData name="Montiel, Eric A (Student)" userId="S::montielea@g.cofc.edu::02b04034-017c-430a-a590-4aa7bf080b8d" providerId="AD" clId="Web-{7D21DDC3-A5B3-3DEB-F577-AD2BACE5E838}" dt="2024-04-25T14:56:31.652" v="926" actId="1076"/>
          <ac:picMkLst>
            <pc:docMk/>
            <pc:sldMk cId="2023617434" sldId="264"/>
            <ac:picMk id="4" creationId="{BF27F8D8-89E8-F1AA-84D3-0575A60FBFBB}"/>
          </ac:picMkLst>
        </pc:picChg>
        <pc:picChg chg="del">
          <ac:chgData name="Montiel, Eric A (Student)" userId="S::montielea@g.cofc.edu::02b04034-017c-430a-a590-4aa7bf080b8d" providerId="AD" clId="Web-{7D21DDC3-A5B3-3DEB-F577-AD2BACE5E838}" dt="2024-04-25T14:39:58.458" v="861"/>
          <ac:picMkLst>
            <pc:docMk/>
            <pc:sldMk cId="2023617434" sldId="264"/>
            <ac:picMk id="5" creationId="{97B39DD0-5144-F73A-C53A-2BB0901017D2}"/>
          </ac:picMkLst>
        </pc:picChg>
        <pc:picChg chg="add mod">
          <ac:chgData name="Montiel, Eric A (Student)" userId="S::montielea@g.cofc.edu::02b04034-017c-430a-a590-4aa7bf080b8d" providerId="AD" clId="Web-{7D21DDC3-A5B3-3DEB-F577-AD2BACE5E838}" dt="2024-04-25T16:07:05.811" v="1152" actId="1076"/>
          <ac:picMkLst>
            <pc:docMk/>
            <pc:sldMk cId="2023617434" sldId="264"/>
            <ac:picMk id="6" creationId="{ABFEB153-A454-F247-34D8-378C7622A43F}"/>
          </ac:picMkLst>
        </pc:picChg>
        <pc:picChg chg="add del mod">
          <ac:chgData name="Montiel, Eric A (Student)" userId="S::montielea@g.cofc.edu::02b04034-017c-430a-a590-4aa7bf080b8d" providerId="AD" clId="Web-{7D21DDC3-A5B3-3DEB-F577-AD2BACE5E838}" dt="2024-04-25T14:54:04.305" v="895"/>
          <ac:picMkLst>
            <pc:docMk/>
            <pc:sldMk cId="2023617434" sldId="264"/>
            <ac:picMk id="8" creationId="{11BB00E2-5B48-B5E3-F068-58C6D13927CE}"/>
          </ac:picMkLst>
        </pc:picChg>
        <pc:picChg chg="del">
          <ac:chgData name="Montiel, Eric A (Student)" userId="S::montielea@g.cofc.edu::02b04034-017c-430a-a590-4aa7bf080b8d" providerId="AD" clId="Web-{7D21DDC3-A5B3-3DEB-F577-AD2BACE5E838}" dt="2024-04-25T14:39:58.458" v="860"/>
          <ac:picMkLst>
            <pc:docMk/>
            <pc:sldMk cId="2023617434" sldId="264"/>
            <ac:picMk id="205" creationId="{99CAD2C8-4289-E0D0-F889-757219B52BB6}"/>
          </ac:picMkLst>
        </pc:picChg>
      </pc:sldChg>
      <pc:sldChg chg="addSp delSp modSp add replId">
        <pc:chgData name="Montiel, Eric A (Student)" userId="S::montielea@g.cofc.edu::02b04034-017c-430a-a590-4aa7bf080b8d" providerId="AD" clId="Web-{7D21DDC3-A5B3-3DEB-F577-AD2BACE5E838}" dt="2024-04-25T16:07:12.577" v="1154" actId="1076"/>
        <pc:sldMkLst>
          <pc:docMk/>
          <pc:sldMk cId="3950730253" sldId="265"/>
        </pc:sldMkLst>
        <pc:spChg chg="add mod">
          <ac:chgData name="Montiel, Eric A (Student)" userId="S::montielea@g.cofc.edu::02b04034-017c-430a-a590-4aa7bf080b8d" providerId="AD" clId="Web-{7D21DDC3-A5B3-3DEB-F577-AD2BACE5E838}" dt="2024-04-25T15:50:34.071" v="1078" actId="1076"/>
          <ac:spMkLst>
            <pc:docMk/>
            <pc:sldMk cId="3950730253" sldId="265"/>
            <ac:spMk id="2" creationId="{10DE4E39-F4C9-0799-96AC-6BCE62CD33F0}"/>
          </ac:spMkLst>
        </pc:spChg>
        <pc:spChg chg="del">
          <ac:chgData name="Montiel, Eric A (Student)" userId="S::montielea@g.cofc.edu::02b04034-017c-430a-a590-4aa7bf080b8d" providerId="AD" clId="Web-{7D21DDC3-A5B3-3DEB-F577-AD2BACE5E838}" dt="2024-04-25T15:03:55.224" v="946"/>
          <ac:spMkLst>
            <pc:docMk/>
            <pc:sldMk cId="3950730253" sldId="265"/>
            <ac:spMk id="3" creationId="{E8C91738-66F3-B676-358A-1C42995EF6EB}"/>
          </ac:spMkLst>
        </pc:spChg>
        <pc:spChg chg="add mod">
          <ac:chgData name="Montiel, Eric A (Student)" userId="S::montielea@g.cofc.edu::02b04034-017c-430a-a590-4aa7bf080b8d" providerId="AD" clId="Web-{7D21DDC3-A5B3-3DEB-F577-AD2BACE5E838}" dt="2024-04-25T15:54:32.643" v="1107" actId="20577"/>
          <ac:spMkLst>
            <pc:docMk/>
            <pc:sldMk cId="3950730253" sldId="265"/>
            <ac:spMk id="4" creationId="{4450D015-9B24-4803-6200-6748060B34BF}"/>
          </ac:spMkLst>
        </pc:spChg>
        <pc:spChg chg="add del">
          <ac:chgData name="Montiel, Eric A (Student)" userId="S::montielea@g.cofc.edu::02b04034-017c-430a-a590-4aa7bf080b8d" providerId="AD" clId="Web-{7D21DDC3-A5B3-3DEB-F577-AD2BACE5E838}" dt="2024-04-25T15:04:52.210" v="957"/>
          <ac:spMkLst>
            <pc:docMk/>
            <pc:sldMk cId="3950730253" sldId="265"/>
            <ac:spMk id="6" creationId="{C70FB5B1-FDDE-E841-2FEC-58A769E9FDED}"/>
          </ac:spMkLst>
        </pc:spChg>
        <pc:spChg chg="mod">
          <ac:chgData name="Montiel, Eric A (Student)" userId="S::montielea@g.cofc.edu::02b04034-017c-430a-a590-4aa7bf080b8d" providerId="AD" clId="Web-{7D21DDC3-A5B3-3DEB-F577-AD2BACE5E838}" dt="2024-04-25T14:58:39.389" v="941" actId="20577"/>
          <ac:spMkLst>
            <pc:docMk/>
            <pc:sldMk cId="3950730253" sldId="265"/>
            <ac:spMk id="7" creationId="{7B6FF1E9-528B-5C3D-CDCB-AABFCA12E9E4}"/>
          </ac:spMkLst>
        </pc:spChg>
        <pc:spChg chg="add del mod">
          <ac:chgData name="Montiel, Eric A (Student)" userId="S::montielea@g.cofc.edu::02b04034-017c-430a-a590-4aa7bf080b8d" providerId="AD" clId="Web-{7D21DDC3-A5B3-3DEB-F577-AD2BACE5E838}" dt="2024-04-25T15:14:49.458" v="987"/>
          <ac:spMkLst>
            <pc:docMk/>
            <pc:sldMk cId="3950730253" sldId="265"/>
            <ac:spMk id="8" creationId="{65943FD4-1A40-1AB1-98CA-7FD3F747B26F}"/>
          </ac:spMkLst>
        </pc:spChg>
        <pc:spChg chg="add mod">
          <ac:chgData name="Montiel, Eric A (Student)" userId="S::montielea@g.cofc.edu::02b04034-017c-430a-a590-4aa7bf080b8d" providerId="AD" clId="Web-{7D21DDC3-A5B3-3DEB-F577-AD2BACE5E838}" dt="2024-04-25T15:54:55.815" v="1115" actId="20577"/>
          <ac:spMkLst>
            <pc:docMk/>
            <pc:sldMk cId="3950730253" sldId="265"/>
            <ac:spMk id="8" creationId="{741E9F93-B75D-B079-3951-C44724051603}"/>
          </ac:spMkLst>
        </pc:spChg>
        <pc:spChg chg="del">
          <ac:chgData name="Montiel, Eric A (Student)" userId="S::montielea@g.cofc.edu::02b04034-017c-430a-a590-4aa7bf080b8d" providerId="AD" clId="Web-{7D21DDC3-A5B3-3DEB-F577-AD2BACE5E838}" dt="2024-04-25T15:03:55.224" v="944"/>
          <ac:spMkLst>
            <pc:docMk/>
            <pc:sldMk cId="3950730253" sldId="265"/>
            <ac:spMk id="9" creationId="{7024AF44-5511-7434-EE28-6D9A2CDD0D71}"/>
          </ac:spMkLst>
        </pc:spChg>
        <pc:spChg chg="add mod">
          <ac:chgData name="Montiel, Eric A (Student)" userId="S::montielea@g.cofc.edu::02b04034-017c-430a-a590-4aa7bf080b8d" providerId="AD" clId="Web-{7D21DDC3-A5B3-3DEB-F577-AD2BACE5E838}" dt="2024-04-25T16:00:22.046" v="1130" actId="20577"/>
          <ac:spMkLst>
            <pc:docMk/>
            <pc:sldMk cId="3950730253" sldId="265"/>
            <ac:spMk id="10" creationId="{C07FBCF8-A4E4-506F-1D68-6FDAFF389F46}"/>
          </ac:spMkLst>
        </pc:spChg>
        <pc:spChg chg="add del mod">
          <ac:chgData name="Montiel, Eric A (Student)" userId="S::montielea@g.cofc.edu::02b04034-017c-430a-a590-4aa7bf080b8d" providerId="AD" clId="Web-{7D21DDC3-A5B3-3DEB-F577-AD2BACE5E838}" dt="2024-04-25T15:14:54.364" v="989"/>
          <ac:spMkLst>
            <pc:docMk/>
            <pc:sldMk cId="3950730253" sldId="265"/>
            <ac:spMk id="11" creationId="{5770E493-AF5A-4485-75BF-EE8248745161}"/>
          </ac:spMkLst>
        </pc:spChg>
        <pc:spChg chg="add mod">
          <ac:chgData name="Montiel, Eric A (Student)" userId="S::montielea@g.cofc.edu::02b04034-017c-430a-a590-4aa7bf080b8d" providerId="AD" clId="Web-{7D21DDC3-A5B3-3DEB-F577-AD2BACE5E838}" dt="2024-04-25T15:20:23.747" v="1026" actId="1076"/>
          <ac:spMkLst>
            <pc:docMk/>
            <pc:sldMk cId="3950730253" sldId="265"/>
            <ac:spMk id="13" creationId="{5FC77438-FCB0-FEB7-D093-E2D6B2D9C05F}"/>
          </ac:spMkLst>
        </pc:spChg>
        <pc:spChg chg="add mod">
          <ac:chgData name="Montiel, Eric A (Student)" userId="S::montielea@g.cofc.edu::02b04034-017c-430a-a590-4aa7bf080b8d" providerId="AD" clId="Web-{7D21DDC3-A5B3-3DEB-F577-AD2BACE5E838}" dt="2024-04-25T15:46:14.749" v="1053" actId="20577"/>
          <ac:spMkLst>
            <pc:docMk/>
            <pc:sldMk cId="3950730253" sldId="265"/>
            <ac:spMk id="15" creationId="{9143B068-A0F3-B001-2B54-F851B60497A5}"/>
          </ac:spMkLst>
        </pc:spChg>
        <pc:picChg chg="del">
          <ac:chgData name="Montiel, Eric A (Student)" userId="S::montielea@g.cofc.edu::02b04034-017c-430a-a590-4aa7bf080b8d" providerId="AD" clId="Web-{7D21DDC3-A5B3-3DEB-F577-AD2BACE5E838}" dt="2024-04-25T15:03:55.224" v="947"/>
          <ac:picMkLst>
            <pc:docMk/>
            <pc:sldMk cId="3950730253" sldId="265"/>
            <ac:picMk id="2" creationId="{6DB64180-6CC5-8CFC-817B-13505AD5B65C}"/>
          </ac:picMkLst>
        </pc:picChg>
        <pc:picChg chg="del">
          <ac:chgData name="Montiel, Eric A (Student)" userId="S::montielea@g.cofc.edu::02b04034-017c-430a-a590-4aa7bf080b8d" providerId="AD" clId="Web-{7D21DDC3-A5B3-3DEB-F577-AD2BACE5E838}" dt="2024-04-25T15:03:55.224" v="945"/>
          <ac:picMkLst>
            <pc:docMk/>
            <pc:sldMk cId="3950730253" sldId="265"/>
            <ac:picMk id="4" creationId="{BF27F8D8-89E8-F1AA-84D3-0575A60FBFBB}"/>
          </ac:picMkLst>
        </pc:picChg>
        <pc:picChg chg="add del mod">
          <ac:chgData name="Montiel, Eric A (Student)" userId="S::montielea@g.cofc.edu::02b04034-017c-430a-a590-4aa7bf080b8d" providerId="AD" clId="Web-{7D21DDC3-A5B3-3DEB-F577-AD2BACE5E838}" dt="2024-04-25T15:14:49.458" v="988"/>
          <ac:picMkLst>
            <pc:docMk/>
            <pc:sldMk cId="3950730253" sldId="265"/>
            <ac:picMk id="5" creationId="{7F4B249C-10C7-2B22-DDAC-3D19089EE039}"/>
          </ac:picMkLst>
        </pc:picChg>
        <pc:picChg chg="add del mod">
          <ac:chgData name="Montiel, Eric A (Student)" userId="S::montielea@g.cofc.edu::02b04034-017c-430a-a590-4aa7bf080b8d" providerId="AD" clId="Web-{7D21DDC3-A5B3-3DEB-F577-AD2BACE5E838}" dt="2024-04-25T15:14:49.442" v="986"/>
          <ac:picMkLst>
            <pc:docMk/>
            <pc:sldMk cId="3950730253" sldId="265"/>
            <ac:picMk id="10" creationId="{D6537F1F-8A14-97F4-E682-87B6F1D4165E}"/>
          </ac:picMkLst>
        </pc:picChg>
        <pc:picChg chg="add mod">
          <ac:chgData name="Montiel, Eric A (Student)" userId="S::montielea@g.cofc.edu::02b04034-017c-430a-a590-4aa7bf080b8d" providerId="AD" clId="Web-{7D21DDC3-A5B3-3DEB-F577-AD2BACE5E838}" dt="2024-04-25T15:18:28.041" v="1014" actId="1076"/>
          <ac:picMkLst>
            <pc:docMk/>
            <pc:sldMk cId="3950730253" sldId="265"/>
            <ac:picMk id="12" creationId="{F4252729-349E-9DA8-57CB-618F9F993F76}"/>
          </ac:picMkLst>
        </pc:picChg>
        <pc:picChg chg="add mod">
          <ac:chgData name="Montiel, Eric A (Student)" userId="S::montielea@g.cofc.edu::02b04034-017c-430a-a590-4aa7bf080b8d" providerId="AD" clId="Web-{7D21DDC3-A5B3-3DEB-F577-AD2BACE5E838}" dt="2024-04-25T16:07:12.577" v="1154" actId="1076"/>
          <ac:picMkLst>
            <pc:docMk/>
            <pc:sldMk cId="3950730253" sldId="265"/>
            <ac:picMk id="18" creationId="{BEE35DD1-D006-524C-1DCA-88336C3AACAB}"/>
          </ac:picMkLst>
        </pc:picChg>
        <pc:cxnChg chg="add mod">
          <ac:chgData name="Montiel, Eric A (Student)" userId="S::montielea@g.cofc.edu::02b04034-017c-430a-a590-4aa7bf080b8d" providerId="AD" clId="Web-{7D21DDC3-A5B3-3DEB-F577-AD2BACE5E838}" dt="2024-04-25T15:50:26.774" v="1077" actId="1076"/>
          <ac:cxnSpMkLst>
            <pc:docMk/>
            <pc:sldMk cId="3950730253" sldId="265"/>
            <ac:cxnSpMk id="3" creationId="{753DBBDA-CB1C-7083-4776-E6924AC0DA74}"/>
          </ac:cxnSpMkLst>
        </pc:cxnChg>
        <pc:cxnChg chg="add del mod">
          <ac:chgData name="Montiel, Eric A (Student)" userId="S::montielea@g.cofc.edu::02b04034-017c-430a-a590-4aa7bf080b8d" providerId="AD" clId="Web-{7D21DDC3-A5B3-3DEB-F577-AD2BACE5E838}" dt="2024-04-25T15:53:12.468" v="1095"/>
          <ac:cxnSpMkLst>
            <pc:docMk/>
            <pc:sldMk cId="3950730253" sldId="265"/>
            <ac:cxnSpMk id="5" creationId="{76179F28-B28C-9CDF-E9AA-CF1B2B3CC62E}"/>
          </ac:cxnSpMkLst>
        </pc:cxnChg>
        <pc:cxnChg chg="add mod">
          <ac:chgData name="Montiel, Eric A (Student)" userId="S::montielea@g.cofc.edu::02b04034-017c-430a-a590-4aa7bf080b8d" providerId="AD" clId="Web-{7D21DDC3-A5B3-3DEB-F577-AD2BACE5E838}" dt="2024-04-25T15:53:40.500" v="1103" actId="14100"/>
          <ac:cxnSpMkLst>
            <pc:docMk/>
            <pc:sldMk cId="3950730253" sldId="265"/>
            <ac:cxnSpMk id="6" creationId="{D61CCB5B-3BEE-D80C-DFDE-488B4526A91C}"/>
          </ac:cxnSpMkLst>
        </pc:cxnChg>
        <pc:cxnChg chg="add mod">
          <ac:chgData name="Montiel, Eric A (Student)" userId="S::montielea@g.cofc.edu::02b04034-017c-430a-a590-4aa7bf080b8d" providerId="AD" clId="Web-{7D21DDC3-A5B3-3DEB-F577-AD2BACE5E838}" dt="2024-04-25T15:55:36.473" v="1123" actId="1076"/>
          <ac:cxnSpMkLst>
            <pc:docMk/>
            <pc:sldMk cId="3950730253" sldId="265"/>
            <ac:cxnSpMk id="9" creationId="{267C80EE-57F4-71B6-71AF-A49A9B5B2B8F}"/>
          </ac:cxnSpMkLst>
        </pc:cxnChg>
        <pc:cxnChg chg="add mod">
          <ac:chgData name="Montiel, Eric A (Student)" userId="S::montielea@g.cofc.edu::02b04034-017c-430a-a590-4aa7bf080b8d" providerId="AD" clId="Web-{7D21DDC3-A5B3-3DEB-F577-AD2BACE5E838}" dt="2024-04-25T16:00:35.609" v="1133" actId="14100"/>
          <ac:cxnSpMkLst>
            <pc:docMk/>
            <pc:sldMk cId="3950730253" sldId="265"/>
            <ac:cxnSpMk id="11" creationId="{46016B00-106F-2D33-04E7-E0A72B971CCD}"/>
          </ac:cxnSpMkLst>
        </pc:cxnChg>
        <pc:cxnChg chg="add mod">
          <ac:chgData name="Montiel, Eric A (Student)" userId="S::montielea@g.cofc.edu::02b04034-017c-430a-a590-4aa7bf080b8d" providerId="AD" clId="Web-{7D21DDC3-A5B3-3DEB-F577-AD2BACE5E838}" dt="2024-04-25T15:20:29.200" v="1027" actId="1076"/>
          <ac:cxnSpMkLst>
            <pc:docMk/>
            <pc:sldMk cId="3950730253" sldId="265"/>
            <ac:cxnSpMk id="14" creationId="{07116342-A7BA-AC1F-DEF1-042F99DE2AE9}"/>
          </ac:cxnSpMkLst>
        </pc:cxnChg>
        <pc:cxnChg chg="add mod">
          <ac:chgData name="Montiel, Eric A (Student)" userId="S::montielea@g.cofc.edu::02b04034-017c-430a-a590-4aa7bf080b8d" providerId="AD" clId="Web-{7D21DDC3-A5B3-3DEB-F577-AD2BACE5E838}" dt="2024-04-25T15:22:26.875" v="1047" actId="14100"/>
          <ac:cxnSpMkLst>
            <pc:docMk/>
            <pc:sldMk cId="3950730253" sldId="265"/>
            <ac:cxnSpMk id="16" creationId="{32315619-FF9C-A735-D3A0-3630875F9780}"/>
          </ac:cxnSpMkLst>
        </pc:cxnChg>
      </pc:sldChg>
      <pc:sldChg chg="add del replId">
        <pc:chgData name="Montiel, Eric A (Student)" userId="S::montielea@g.cofc.edu::02b04034-017c-430a-a590-4aa7bf080b8d" providerId="AD" clId="Web-{7D21DDC3-A5B3-3DEB-F577-AD2BACE5E838}" dt="2024-04-25T15:03:59.162" v="949"/>
        <pc:sldMkLst>
          <pc:docMk/>
          <pc:sldMk cId="1190090292" sldId="266"/>
        </pc:sldMkLst>
      </pc:sldChg>
      <pc:sldChg chg="add del replId">
        <pc:chgData name="Montiel, Eric A (Student)" userId="S::montielea@g.cofc.edu::02b04034-017c-430a-a590-4aa7bf080b8d" providerId="AD" clId="Web-{7D21DDC3-A5B3-3DEB-F577-AD2BACE5E838}" dt="2024-04-25T15:03:44.990" v="943"/>
        <pc:sldMkLst>
          <pc:docMk/>
          <pc:sldMk cId="2584274531" sldId="266"/>
        </pc:sldMkLst>
      </pc:sldChg>
      <pc:sldMasterChg chg="add del addSldLayout delSldLayout">
        <pc:chgData name="Montiel, Eric A (Student)" userId="S::montielea@g.cofc.edu::02b04034-017c-430a-a590-4aa7bf080b8d" providerId="AD" clId="Web-{7D21DDC3-A5B3-3DEB-F577-AD2BACE5E838}" dt="2024-04-25T13:00:34.651" v="242"/>
        <pc:sldMasterMkLst>
          <pc:docMk/>
          <pc:sldMasterMk cId="2444662974" sldId="2147483648"/>
        </pc:sldMasterMkLst>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3204688975" sldId="2147483649"/>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647087164" sldId="2147483650"/>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2179190665" sldId="2147483651"/>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2300978568" sldId="2147483652"/>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2242233637" sldId="2147483653"/>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3633899782" sldId="2147483654"/>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2271594099" sldId="2147483655"/>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2109103585" sldId="2147483656"/>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677420815" sldId="2147483657"/>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1517040528" sldId="2147483658"/>
          </pc:sldLayoutMkLst>
        </pc:sldLayoutChg>
        <pc:sldLayoutChg chg="add del">
          <pc:chgData name="Montiel, Eric A (Student)" userId="S::montielea@g.cofc.edu::02b04034-017c-430a-a590-4aa7bf080b8d" providerId="AD" clId="Web-{7D21DDC3-A5B3-3DEB-F577-AD2BACE5E838}" dt="2024-04-25T13:00:34.651" v="242"/>
          <pc:sldLayoutMkLst>
            <pc:docMk/>
            <pc:sldMasterMk cId="2444662974" sldId="2147483648"/>
            <pc:sldLayoutMk cId="1040492048" sldId="2147483659"/>
          </pc:sldLayoutMkLst>
        </pc:sldLayoutChg>
      </pc:sldMasterChg>
      <pc:sldMasterChg chg="add del addSldLayout delSldLayout modSldLayout">
        <pc:chgData name="Montiel, Eric A (Student)" userId="S::montielea@g.cofc.edu::02b04034-017c-430a-a590-4aa7bf080b8d" providerId="AD" clId="Web-{7D21DDC3-A5B3-3DEB-F577-AD2BACE5E838}" dt="2024-04-25T13:00:34.651" v="242"/>
        <pc:sldMasterMkLst>
          <pc:docMk/>
          <pc:sldMasterMk cId="2917554069" sldId="2147483660"/>
        </pc:sldMasterMkLst>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1356772515" sldId="2147483661"/>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2806584350" sldId="2147483662"/>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63666149" sldId="2147483663"/>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1578010850" sldId="2147483664"/>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2074391604" sldId="2147483665"/>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1544316110" sldId="2147483666"/>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1305887765" sldId="2147483667"/>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1051087242" sldId="2147483668"/>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398781064" sldId="2147483669"/>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829352659" sldId="2147483670"/>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2415141148" sldId="2147483671"/>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2131937491" sldId="2147483672"/>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1786656801" sldId="2147483673"/>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1142397148" sldId="2147483674"/>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2308722776" sldId="2147483675"/>
          </pc:sldLayoutMkLst>
        </pc:sldLayoutChg>
        <pc:sldLayoutChg chg="add del mod replId">
          <pc:chgData name="Montiel, Eric A (Student)" userId="S::montielea@g.cofc.edu::02b04034-017c-430a-a590-4aa7bf080b8d" providerId="AD" clId="Web-{7D21DDC3-A5B3-3DEB-F577-AD2BACE5E838}" dt="2024-04-25T13:00:34.651" v="242"/>
          <pc:sldLayoutMkLst>
            <pc:docMk/>
            <pc:sldMasterMk cId="2917554069" sldId="2147483660"/>
            <pc:sldLayoutMk cId="2155721755" sldId="2147483676"/>
          </pc:sldLayoutMkLst>
        </pc:sldLayoutChg>
      </pc:sldMasterChg>
      <pc:sldMasterChg chg="add del addSldLayout delSldLayout modSldLayout">
        <pc:chgData name="Montiel, Eric A (Student)" userId="S::montielea@g.cofc.edu::02b04034-017c-430a-a590-4aa7bf080b8d" providerId="AD" clId="Web-{7D21DDC3-A5B3-3DEB-F577-AD2BACE5E838}" dt="2024-04-25T13:00:31.573" v="241"/>
        <pc:sldMasterMkLst>
          <pc:docMk/>
          <pc:sldMasterMk cId="3014035207" sldId="2147483677"/>
        </pc:sldMasterMkLst>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3364421086" sldId="2147483678"/>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3262977697" sldId="2147483679"/>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2220473734" sldId="2147483680"/>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3495764448" sldId="2147483681"/>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1950334091" sldId="2147483682"/>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2320475196" sldId="2147483683"/>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316513205" sldId="2147483684"/>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3565894931" sldId="2147483685"/>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2778078103" sldId="2147483686"/>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134820703" sldId="2147483687"/>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3528511515" sldId="2147483688"/>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2936759853" sldId="2147483689"/>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563956601" sldId="2147483690"/>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1933364002" sldId="2147483691"/>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564856343" sldId="2147483692"/>
          </pc:sldLayoutMkLst>
        </pc:sldLayoutChg>
        <pc:sldLayoutChg chg="add del mod replId">
          <pc:chgData name="Montiel, Eric A (Student)" userId="S::montielea@g.cofc.edu::02b04034-017c-430a-a590-4aa7bf080b8d" providerId="AD" clId="Web-{7D21DDC3-A5B3-3DEB-F577-AD2BACE5E838}" dt="2024-04-25T13:00:31.573" v="241"/>
          <pc:sldLayoutMkLst>
            <pc:docMk/>
            <pc:sldMasterMk cId="3014035207" sldId="2147483677"/>
            <pc:sldLayoutMk cId="457421303" sldId="2147483693"/>
          </pc:sldLayoutMkLst>
        </pc:sldLayoutChg>
      </pc:sldMasterChg>
      <pc:sldMasterChg chg="add del addSldLayout delSldLayout modSldLayout">
        <pc:chgData name="Montiel, Eric A (Student)" userId="S::montielea@g.cofc.edu::02b04034-017c-430a-a590-4aa7bf080b8d" providerId="AD" clId="Web-{7D21DDC3-A5B3-3DEB-F577-AD2BACE5E838}" dt="2024-04-25T13:00:28.104" v="240"/>
        <pc:sldMasterMkLst>
          <pc:docMk/>
          <pc:sldMasterMk cId="2348245007" sldId="2147483694"/>
        </pc:sldMasterMkLst>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1656437326" sldId="2147483695"/>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2641716678" sldId="2147483696"/>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2967072749" sldId="2147483697"/>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1560332684" sldId="2147483698"/>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1991848917" sldId="2147483699"/>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2624169053" sldId="2147483700"/>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3571544951" sldId="2147483701"/>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2723198443" sldId="2147483702"/>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3433705932" sldId="2147483703"/>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3852512451" sldId="2147483704"/>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1869618534" sldId="2147483705"/>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771289672" sldId="2147483706"/>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341437337" sldId="2147483707"/>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712198547" sldId="2147483708"/>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1314454918" sldId="2147483709"/>
          </pc:sldLayoutMkLst>
        </pc:sldLayoutChg>
        <pc:sldLayoutChg chg="add del mod replId">
          <pc:chgData name="Montiel, Eric A (Student)" userId="S::montielea@g.cofc.edu::02b04034-017c-430a-a590-4aa7bf080b8d" providerId="AD" clId="Web-{7D21DDC3-A5B3-3DEB-F577-AD2BACE5E838}" dt="2024-04-25T13:00:28.104" v="240"/>
          <pc:sldLayoutMkLst>
            <pc:docMk/>
            <pc:sldMasterMk cId="2348245007" sldId="2147483694"/>
            <pc:sldLayoutMk cId="1727778822" sldId="2147483710"/>
          </pc:sldLayoutMkLst>
        </pc:sldLayoutChg>
      </pc:sldMasterChg>
      <pc:sldMasterChg chg="add del addSldLayout delSldLayout modSldLayout">
        <pc:chgData name="Montiel, Eric A (Student)" userId="S::montielea@g.cofc.edu::02b04034-017c-430a-a590-4aa7bf080b8d" providerId="AD" clId="Web-{7D21DDC3-A5B3-3DEB-F577-AD2BACE5E838}" dt="2024-04-25T13:00:14.697" v="234"/>
        <pc:sldMasterMkLst>
          <pc:docMk/>
          <pc:sldMasterMk cId="2541242412" sldId="2147483711"/>
        </pc:sldMasterMkLst>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3550887203" sldId="2147483712"/>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3279312953" sldId="2147483713"/>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188707030" sldId="2147483714"/>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2420771725" sldId="2147483715"/>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1156638638" sldId="2147483716"/>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946311439" sldId="2147483717"/>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3805980991" sldId="2147483718"/>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2670109942" sldId="2147483719"/>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2407868529" sldId="2147483720"/>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1054497142" sldId="2147483721"/>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54603622" sldId="2147483722"/>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1481302489" sldId="2147483723"/>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1297017410" sldId="2147483724"/>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2307229905" sldId="2147483725"/>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141892745" sldId="2147483726"/>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1001715329" sldId="2147483727"/>
          </pc:sldLayoutMkLst>
        </pc:sldLayoutChg>
        <pc:sldLayoutChg chg="add del mod replId">
          <pc:chgData name="Montiel, Eric A (Student)" userId="S::montielea@g.cofc.edu::02b04034-017c-430a-a590-4aa7bf080b8d" providerId="AD" clId="Web-{7D21DDC3-A5B3-3DEB-F577-AD2BACE5E838}" dt="2024-04-25T13:00:14.697" v="234"/>
          <pc:sldLayoutMkLst>
            <pc:docMk/>
            <pc:sldMasterMk cId="2541242412" sldId="2147483711"/>
            <pc:sldLayoutMk cId="3219214084" sldId="2147483728"/>
          </pc:sldLayoutMkLst>
        </pc:sldLayoutChg>
      </pc:sldMasterChg>
    </pc:docChg>
  </pc:docChgLst>
  <pc:docChgLst>
    <pc:chgData name="Montiel, Eric A (Student)" userId="S::montielea@g.cofc.edu::02b04034-017c-430a-a590-4aa7bf080b8d" providerId="AD" clId="Web-{C62CAC18-B42C-C3C4-1296-17E478B5BBA9}"/>
    <pc:docChg chg="modSld">
      <pc:chgData name="Montiel, Eric A (Student)" userId="S::montielea@g.cofc.edu::02b04034-017c-430a-a590-4aa7bf080b8d" providerId="AD" clId="Web-{C62CAC18-B42C-C3C4-1296-17E478B5BBA9}" dt="2024-04-27T00:39:24.629" v="9" actId="20577"/>
      <pc:docMkLst>
        <pc:docMk/>
      </pc:docMkLst>
      <pc:sldChg chg="modSp">
        <pc:chgData name="Montiel, Eric A (Student)" userId="S::montielea@g.cofc.edu::02b04034-017c-430a-a590-4aa7bf080b8d" providerId="AD" clId="Web-{C62CAC18-B42C-C3C4-1296-17E478B5BBA9}" dt="2024-04-27T00:39:24.629" v="9" actId="20577"/>
        <pc:sldMkLst>
          <pc:docMk/>
          <pc:sldMk cId="2975222161" sldId="262"/>
        </pc:sldMkLst>
        <pc:spChg chg="mod">
          <ac:chgData name="Montiel, Eric A (Student)" userId="S::montielea@g.cofc.edu::02b04034-017c-430a-a590-4aa7bf080b8d" providerId="AD" clId="Web-{C62CAC18-B42C-C3C4-1296-17E478B5BBA9}" dt="2024-04-27T00:39:24.629" v="9" actId="20577"/>
          <ac:spMkLst>
            <pc:docMk/>
            <pc:sldMk cId="2975222161" sldId="262"/>
            <ac:spMk id="3" creationId="{FCE46196-383E-91A1-BAA1-1E3C073FFF1D}"/>
          </ac:spMkLst>
        </pc:spChg>
        <pc:spChg chg="mod">
          <ac:chgData name="Montiel, Eric A (Student)" userId="S::montielea@g.cofc.edu::02b04034-017c-430a-a590-4aa7bf080b8d" providerId="AD" clId="Web-{C62CAC18-B42C-C3C4-1296-17E478B5BBA9}" dt="2024-04-27T00:17:52.756" v="4" actId="20577"/>
          <ac:spMkLst>
            <pc:docMk/>
            <pc:sldMk cId="2975222161" sldId="262"/>
            <ac:spMk id="6" creationId="{E4127B2B-EE4B-FA1E-1DB9-C9075EF0DE80}"/>
          </ac:spMkLst>
        </pc:spChg>
      </pc:sldChg>
    </pc:docChg>
  </pc:docChgLst>
  <pc:docChgLst>
    <pc:chgData name="Levis, Samuel Abraham (Student)" userId="a557fb8c-87c3-4278-93a6-fa8b82f16f72" providerId="ADAL" clId="{94928586-0A5D-45C3-95B8-D3364A3F4107}"/>
    <pc:docChg chg="undo custSel addSld delSld modSld sldOrd">
      <pc:chgData name="Levis, Samuel Abraham (Student)" userId="a557fb8c-87c3-4278-93a6-fa8b82f16f72" providerId="ADAL" clId="{94928586-0A5D-45C3-95B8-D3364A3F4107}" dt="2024-04-26T16:24:09.379" v="3058" actId="20577"/>
      <pc:docMkLst>
        <pc:docMk/>
      </pc:docMkLst>
      <pc:sldChg chg="modSp mod">
        <pc:chgData name="Levis, Samuel Abraham (Student)" userId="a557fb8c-87c3-4278-93a6-fa8b82f16f72" providerId="ADAL" clId="{94928586-0A5D-45C3-95B8-D3364A3F4107}" dt="2024-04-26T13:09:04.124" v="14" actId="20577"/>
        <pc:sldMkLst>
          <pc:docMk/>
          <pc:sldMk cId="1275742929" sldId="257"/>
        </pc:sldMkLst>
        <pc:spChg chg="mod">
          <ac:chgData name="Levis, Samuel Abraham (Student)" userId="a557fb8c-87c3-4278-93a6-fa8b82f16f72" providerId="ADAL" clId="{94928586-0A5D-45C3-95B8-D3364A3F4107}" dt="2024-04-26T13:09:04.124" v="14" actId="20577"/>
          <ac:spMkLst>
            <pc:docMk/>
            <pc:sldMk cId="1275742929" sldId="257"/>
            <ac:spMk id="3" creationId="{4D6E9E2F-6868-B8A9-9866-6F0920E09CD3}"/>
          </ac:spMkLst>
        </pc:spChg>
      </pc:sldChg>
      <pc:sldChg chg="addSp delSp modSp new del mod ord modClrScheme chgLayout">
        <pc:chgData name="Levis, Samuel Abraham (Student)" userId="a557fb8c-87c3-4278-93a6-fa8b82f16f72" providerId="ADAL" clId="{94928586-0A5D-45C3-95B8-D3364A3F4107}" dt="2024-04-26T14:16:36.865" v="841" actId="2696"/>
        <pc:sldMkLst>
          <pc:docMk/>
          <pc:sldMk cId="2782845989" sldId="267"/>
        </pc:sldMkLst>
        <pc:spChg chg="del mod ord">
          <ac:chgData name="Levis, Samuel Abraham (Student)" userId="a557fb8c-87c3-4278-93a6-fa8b82f16f72" providerId="ADAL" clId="{94928586-0A5D-45C3-95B8-D3364A3F4107}" dt="2024-04-26T13:54:01.891" v="22" actId="700"/>
          <ac:spMkLst>
            <pc:docMk/>
            <pc:sldMk cId="2782845989" sldId="267"/>
            <ac:spMk id="2" creationId="{3C8D8BE6-580D-7EEF-2BEA-CED1271DA45E}"/>
          </ac:spMkLst>
        </pc:spChg>
        <pc:spChg chg="del mod ord">
          <ac:chgData name="Levis, Samuel Abraham (Student)" userId="a557fb8c-87c3-4278-93a6-fa8b82f16f72" providerId="ADAL" clId="{94928586-0A5D-45C3-95B8-D3364A3F4107}" dt="2024-04-26T13:54:01.891" v="22" actId="700"/>
          <ac:spMkLst>
            <pc:docMk/>
            <pc:sldMk cId="2782845989" sldId="267"/>
            <ac:spMk id="3" creationId="{A816D034-CF36-7008-F48A-66BAD2AD67F8}"/>
          </ac:spMkLst>
        </pc:spChg>
        <pc:spChg chg="add mod ord">
          <ac:chgData name="Levis, Samuel Abraham (Student)" userId="a557fb8c-87c3-4278-93a6-fa8b82f16f72" providerId="ADAL" clId="{94928586-0A5D-45C3-95B8-D3364A3F4107}" dt="2024-04-26T13:55:03.085" v="66" actId="14100"/>
          <ac:spMkLst>
            <pc:docMk/>
            <pc:sldMk cId="2782845989" sldId="267"/>
            <ac:spMk id="8" creationId="{0B9AE7BE-0FEA-E8F9-19D0-A7B3E3A633DF}"/>
          </ac:spMkLst>
        </pc:spChg>
        <pc:spChg chg="add mod ord">
          <ac:chgData name="Levis, Samuel Abraham (Student)" userId="a557fb8c-87c3-4278-93a6-fa8b82f16f72" providerId="ADAL" clId="{94928586-0A5D-45C3-95B8-D3364A3F4107}" dt="2024-04-26T13:58:29.594" v="498" actId="20577"/>
          <ac:spMkLst>
            <pc:docMk/>
            <pc:sldMk cId="2782845989" sldId="267"/>
            <ac:spMk id="9" creationId="{00155B7B-CB09-8E9D-1658-046B80983600}"/>
          </ac:spMkLst>
        </pc:spChg>
        <pc:spChg chg="add del mod ord">
          <ac:chgData name="Levis, Samuel Abraham (Student)" userId="a557fb8c-87c3-4278-93a6-fa8b82f16f72" providerId="ADAL" clId="{94928586-0A5D-45C3-95B8-D3364A3F4107}" dt="2024-04-26T13:54:06.071" v="24" actId="478"/>
          <ac:spMkLst>
            <pc:docMk/>
            <pc:sldMk cId="2782845989" sldId="267"/>
            <ac:spMk id="10" creationId="{E5133C1D-BE22-D992-6FF8-954F9BA6799E}"/>
          </ac:spMkLst>
        </pc:spChg>
        <pc:spChg chg="add mod">
          <ac:chgData name="Levis, Samuel Abraham (Student)" userId="a557fb8c-87c3-4278-93a6-fa8b82f16f72" providerId="ADAL" clId="{94928586-0A5D-45C3-95B8-D3364A3F4107}" dt="2024-04-26T14:16:06.943" v="835" actId="571"/>
          <ac:spMkLst>
            <pc:docMk/>
            <pc:sldMk cId="2782845989" sldId="267"/>
            <ac:spMk id="23" creationId="{961BDE83-B753-4A92-1B16-8D32AEE15F91}"/>
          </ac:spMkLst>
        </pc:spChg>
        <pc:picChg chg="add del">
          <ac:chgData name="Levis, Samuel Abraham (Student)" userId="a557fb8c-87c3-4278-93a6-fa8b82f16f72" providerId="ADAL" clId="{94928586-0A5D-45C3-95B8-D3364A3F4107}" dt="2024-04-26T13:47:31.252" v="17" actId="478"/>
          <ac:picMkLst>
            <pc:docMk/>
            <pc:sldMk cId="2782845989" sldId="267"/>
            <ac:picMk id="5" creationId="{E1B8ADDA-CD3D-5D03-FFF7-03246CFD49BD}"/>
          </ac:picMkLst>
        </pc:picChg>
        <pc:picChg chg="add mod">
          <ac:chgData name="Levis, Samuel Abraham (Student)" userId="a557fb8c-87c3-4278-93a6-fa8b82f16f72" providerId="ADAL" clId="{94928586-0A5D-45C3-95B8-D3364A3F4107}" dt="2024-04-26T14:14:06.831" v="822" actId="14100"/>
          <ac:picMkLst>
            <pc:docMk/>
            <pc:sldMk cId="2782845989" sldId="267"/>
            <ac:picMk id="7" creationId="{4D7FE3AB-5684-7E84-7B75-EFBD62EE7E4B}"/>
          </ac:picMkLst>
        </pc:picChg>
        <pc:picChg chg="add mod">
          <ac:chgData name="Levis, Samuel Abraham (Student)" userId="a557fb8c-87c3-4278-93a6-fa8b82f16f72" providerId="ADAL" clId="{94928586-0A5D-45C3-95B8-D3364A3F4107}" dt="2024-04-26T14:13:57.586" v="820" actId="1076"/>
          <ac:picMkLst>
            <pc:docMk/>
            <pc:sldMk cId="2782845989" sldId="267"/>
            <ac:picMk id="22" creationId="{77EEE607-0756-6565-D369-AD712975F8A4}"/>
          </ac:picMkLst>
        </pc:picChg>
        <pc:picChg chg="add mod">
          <ac:chgData name="Levis, Samuel Abraham (Student)" userId="a557fb8c-87c3-4278-93a6-fa8b82f16f72" providerId="ADAL" clId="{94928586-0A5D-45C3-95B8-D3364A3F4107}" dt="2024-04-26T14:16:06.943" v="835" actId="571"/>
          <ac:picMkLst>
            <pc:docMk/>
            <pc:sldMk cId="2782845989" sldId="267"/>
            <ac:picMk id="24" creationId="{18921154-DB1F-67E3-C2D2-DF8043C8E5CC}"/>
          </ac:picMkLst>
        </pc:picChg>
        <pc:cxnChg chg="add mod">
          <ac:chgData name="Levis, Samuel Abraham (Student)" userId="a557fb8c-87c3-4278-93a6-fa8b82f16f72" providerId="ADAL" clId="{94928586-0A5D-45C3-95B8-D3364A3F4107}" dt="2024-04-26T14:02:28.420" v="510" actId="208"/>
          <ac:cxnSpMkLst>
            <pc:docMk/>
            <pc:sldMk cId="2782845989" sldId="267"/>
            <ac:cxnSpMk id="12" creationId="{73C3645C-FCF6-74D6-7742-0BDAACDD0943}"/>
          </ac:cxnSpMkLst>
        </pc:cxnChg>
        <pc:cxnChg chg="add mod">
          <ac:chgData name="Levis, Samuel Abraham (Student)" userId="a557fb8c-87c3-4278-93a6-fa8b82f16f72" providerId="ADAL" clId="{94928586-0A5D-45C3-95B8-D3364A3F4107}" dt="2024-04-26T14:02:45.536" v="513" actId="14100"/>
          <ac:cxnSpMkLst>
            <pc:docMk/>
            <pc:sldMk cId="2782845989" sldId="267"/>
            <ac:cxnSpMk id="13" creationId="{CB66F2A6-D8C8-C305-834D-F07B8E9D10B4}"/>
          </ac:cxnSpMkLst>
        </pc:cxnChg>
        <pc:cxnChg chg="add mod">
          <ac:chgData name="Levis, Samuel Abraham (Student)" userId="a557fb8c-87c3-4278-93a6-fa8b82f16f72" providerId="ADAL" clId="{94928586-0A5D-45C3-95B8-D3364A3F4107}" dt="2024-04-26T14:02:58.749" v="516" actId="14100"/>
          <ac:cxnSpMkLst>
            <pc:docMk/>
            <pc:sldMk cId="2782845989" sldId="267"/>
            <ac:cxnSpMk id="15" creationId="{58776812-4D5A-B191-80A9-67D7D8C2D4F7}"/>
          </ac:cxnSpMkLst>
        </pc:cxnChg>
        <pc:cxnChg chg="add mod">
          <ac:chgData name="Levis, Samuel Abraham (Student)" userId="a557fb8c-87c3-4278-93a6-fa8b82f16f72" providerId="ADAL" clId="{94928586-0A5D-45C3-95B8-D3364A3F4107}" dt="2024-04-26T14:03:15.349" v="519" actId="14100"/>
          <ac:cxnSpMkLst>
            <pc:docMk/>
            <pc:sldMk cId="2782845989" sldId="267"/>
            <ac:cxnSpMk id="17" creationId="{9223601D-4248-646C-3C4C-D142D43C7CCB}"/>
          </ac:cxnSpMkLst>
        </pc:cxnChg>
        <pc:cxnChg chg="add mod">
          <ac:chgData name="Levis, Samuel Abraham (Student)" userId="a557fb8c-87c3-4278-93a6-fa8b82f16f72" providerId="ADAL" clId="{94928586-0A5D-45C3-95B8-D3364A3F4107}" dt="2024-04-26T14:03:34.603" v="523" actId="14100"/>
          <ac:cxnSpMkLst>
            <pc:docMk/>
            <pc:sldMk cId="2782845989" sldId="267"/>
            <ac:cxnSpMk id="19" creationId="{85047ADC-BFB8-25C0-2E72-CED75BD809EF}"/>
          </ac:cxnSpMkLst>
        </pc:cxnChg>
      </pc:sldChg>
      <pc:sldChg chg="addSp delSp modSp new del mod">
        <pc:chgData name="Levis, Samuel Abraham (Student)" userId="a557fb8c-87c3-4278-93a6-fa8b82f16f72" providerId="ADAL" clId="{94928586-0A5D-45C3-95B8-D3364A3F4107}" dt="2024-04-26T14:19:36.816" v="884" actId="2696"/>
        <pc:sldMkLst>
          <pc:docMk/>
          <pc:sldMk cId="4242220361" sldId="268"/>
        </pc:sldMkLst>
        <pc:spChg chg="mod">
          <ac:chgData name="Levis, Samuel Abraham (Student)" userId="a557fb8c-87c3-4278-93a6-fa8b82f16f72" providerId="ADAL" clId="{94928586-0A5D-45C3-95B8-D3364A3F4107}" dt="2024-04-26T14:08:19.671" v="618" actId="1076"/>
          <ac:spMkLst>
            <pc:docMk/>
            <pc:sldMk cId="4242220361" sldId="268"/>
            <ac:spMk id="2" creationId="{64F1E335-C177-FDB1-66B8-D6B9C4EC8163}"/>
          </ac:spMkLst>
        </pc:spChg>
        <pc:spChg chg="del mod">
          <ac:chgData name="Levis, Samuel Abraham (Student)" userId="a557fb8c-87c3-4278-93a6-fa8b82f16f72" providerId="ADAL" clId="{94928586-0A5D-45C3-95B8-D3364A3F4107}" dt="2024-04-26T14:08:04.023" v="609" actId="478"/>
          <ac:spMkLst>
            <pc:docMk/>
            <pc:sldMk cId="4242220361" sldId="268"/>
            <ac:spMk id="3" creationId="{7748CD78-43C8-E2A1-ADFB-93437BC98DC0}"/>
          </ac:spMkLst>
        </pc:spChg>
        <pc:spChg chg="del">
          <ac:chgData name="Levis, Samuel Abraham (Student)" userId="a557fb8c-87c3-4278-93a6-fa8b82f16f72" providerId="ADAL" clId="{94928586-0A5D-45C3-95B8-D3364A3F4107}" dt="2024-04-26T14:05:35.998" v="537" actId="478"/>
          <ac:spMkLst>
            <pc:docMk/>
            <pc:sldMk cId="4242220361" sldId="268"/>
            <ac:spMk id="4" creationId="{E8BCC666-D183-DAAD-059B-7FE4CFA59F46}"/>
          </ac:spMkLst>
        </pc:spChg>
        <pc:spChg chg="add mod">
          <ac:chgData name="Levis, Samuel Abraham (Student)" userId="a557fb8c-87c3-4278-93a6-fa8b82f16f72" providerId="ADAL" clId="{94928586-0A5D-45C3-95B8-D3364A3F4107}" dt="2024-04-26T14:09:26.917" v="649" actId="1076"/>
          <ac:spMkLst>
            <pc:docMk/>
            <pc:sldMk cId="4242220361" sldId="268"/>
            <ac:spMk id="7" creationId="{6C615963-8D91-004C-5ADD-42D445C242A6}"/>
          </ac:spMkLst>
        </pc:spChg>
        <pc:spChg chg="add mod">
          <ac:chgData name="Levis, Samuel Abraham (Student)" userId="a557fb8c-87c3-4278-93a6-fa8b82f16f72" providerId="ADAL" clId="{94928586-0A5D-45C3-95B8-D3364A3F4107}" dt="2024-04-26T14:11:26.482" v="719" actId="1076"/>
          <ac:spMkLst>
            <pc:docMk/>
            <pc:sldMk cId="4242220361" sldId="268"/>
            <ac:spMk id="12" creationId="{0ACD8F46-01BE-C372-A7A1-18A0A8FEA473}"/>
          </ac:spMkLst>
        </pc:spChg>
        <pc:spChg chg="add mod">
          <ac:chgData name="Levis, Samuel Abraham (Student)" userId="a557fb8c-87c3-4278-93a6-fa8b82f16f72" providerId="ADAL" clId="{94928586-0A5D-45C3-95B8-D3364A3F4107}" dt="2024-04-26T14:12:14.415" v="756" actId="1076"/>
          <ac:spMkLst>
            <pc:docMk/>
            <pc:sldMk cId="4242220361" sldId="268"/>
            <ac:spMk id="15" creationId="{D3D8D60A-6D00-6169-3039-A9318DDF2988}"/>
          </ac:spMkLst>
        </pc:spChg>
        <pc:spChg chg="add mod">
          <ac:chgData name="Levis, Samuel Abraham (Student)" userId="a557fb8c-87c3-4278-93a6-fa8b82f16f72" providerId="ADAL" clId="{94928586-0A5D-45C3-95B8-D3364A3F4107}" dt="2024-04-26T14:13:16.110" v="815" actId="14100"/>
          <ac:spMkLst>
            <pc:docMk/>
            <pc:sldMk cId="4242220361" sldId="268"/>
            <ac:spMk id="27" creationId="{DE3AC341-29B5-DF6F-ED47-954B3C635508}"/>
          </ac:spMkLst>
        </pc:spChg>
        <pc:picChg chg="add mod">
          <ac:chgData name="Levis, Samuel Abraham (Student)" userId="a557fb8c-87c3-4278-93a6-fa8b82f16f72" providerId="ADAL" clId="{94928586-0A5D-45C3-95B8-D3364A3F4107}" dt="2024-04-26T14:08:23.529" v="619" actId="1076"/>
          <ac:picMkLst>
            <pc:docMk/>
            <pc:sldMk cId="4242220361" sldId="268"/>
            <ac:picMk id="6" creationId="{E9E5F679-C5EC-A4E6-9B9A-ADC3B3DAED4C}"/>
          </ac:picMkLst>
        </pc:picChg>
        <pc:cxnChg chg="add mod">
          <ac:chgData name="Levis, Samuel Abraham (Student)" userId="a557fb8c-87c3-4278-93a6-fa8b82f16f72" providerId="ADAL" clId="{94928586-0A5D-45C3-95B8-D3364A3F4107}" dt="2024-04-26T14:12:27.339" v="759" actId="14100"/>
          <ac:cxnSpMkLst>
            <pc:docMk/>
            <pc:sldMk cId="4242220361" sldId="268"/>
            <ac:cxnSpMk id="9" creationId="{C5DA5EF6-C11A-36A5-C72B-54E706483A4C}"/>
          </ac:cxnSpMkLst>
        </pc:cxnChg>
        <pc:cxnChg chg="add mod">
          <ac:chgData name="Levis, Samuel Abraham (Student)" userId="a557fb8c-87c3-4278-93a6-fa8b82f16f72" providerId="ADAL" clId="{94928586-0A5D-45C3-95B8-D3364A3F4107}" dt="2024-04-26T14:12:23.877" v="758" actId="14100"/>
          <ac:cxnSpMkLst>
            <pc:docMk/>
            <pc:sldMk cId="4242220361" sldId="268"/>
            <ac:cxnSpMk id="13" creationId="{50117B18-771E-5192-81E7-D671060F90F2}"/>
          </ac:cxnSpMkLst>
        </pc:cxnChg>
        <pc:cxnChg chg="add mod">
          <ac:chgData name="Levis, Samuel Abraham (Student)" userId="a557fb8c-87c3-4278-93a6-fa8b82f16f72" providerId="ADAL" clId="{94928586-0A5D-45C3-95B8-D3364A3F4107}" dt="2024-04-26T14:12:19.918" v="757" actId="14100"/>
          <ac:cxnSpMkLst>
            <pc:docMk/>
            <pc:sldMk cId="4242220361" sldId="268"/>
            <ac:cxnSpMk id="16" creationId="{CD858341-20D4-68ED-C187-4EC42F188A55}"/>
          </ac:cxnSpMkLst>
        </pc:cxnChg>
        <pc:cxnChg chg="add mod">
          <ac:chgData name="Levis, Samuel Abraham (Student)" userId="a557fb8c-87c3-4278-93a6-fa8b82f16f72" providerId="ADAL" clId="{94928586-0A5D-45C3-95B8-D3364A3F4107}" dt="2024-04-26T14:13:18.660" v="816" actId="14100"/>
          <ac:cxnSpMkLst>
            <pc:docMk/>
            <pc:sldMk cId="4242220361" sldId="268"/>
            <ac:cxnSpMk id="22" creationId="{AC931058-B147-2780-594C-C1ED0D0C3673}"/>
          </ac:cxnSpMkLst>
        </pc:cxnChg>
      </pc:sldChg>
      <pc:sldChg chg="addSp delSp modSp add mod ord modNotesTx">
        <pc:chgData name="Levis, Samuel Abraham (Student)" userId="a557fb8c-87c3-4278-93a6-fa8b82f16f72" providerId="ADAL" clId="{94928586-0A5D-45C3-95B8-D3364A3F4107}" dt="2024-04-26T14:43:22.523" v="927" actId="14100"/>
        <pc:sldMkLst>
          <pc:docMk/>
          <pc:sldMk cId="4151086883" sldId="269"/>
        </pc:sldMkLst>
        <pc:spChg chg="add mod">
          <ac:chgData name="Levis, Samuel Abraham (Student)" userId="a557fb8c-87c3-4278-93a6-fa8b82f16f72" providerId="ADAL" clId="{94928586-0A5D-45C3-95B8-D3364A3F4107}" dt="2024-04-26T14:16:54.137" v="847" actId="1076"/>
          <ac:spMkLst>
            <pc:docMk/>
            <pc:sldMk cId="4151086883" sldId="269"/>
            <ac:spMk id="2" creationId="{2C5AC041-4FB6-0069-C149-5238FC58CD87}"/>
          </ac:spMkLst>
        </pc:spChg>
        <pc:spChg chg="add del mod">
          <ac:chgData name="Levis, Samuel Abraham (Student)" userId="a557fb8c-87c3-4278-93a6-fa8b82f16f72" providerId="ADAL" clId="{94928586-0A5D-45C3-95B8-D3364A3F4107}" dt="2024-04-26T14:16:12.667" v="836" actId="478"/>
          <ac:spMkLst>
            <pc:docMk/>
            <pc:sldMk cId="4151086883" sldId="269"/>
            <ac:spMk id="4" creationId="{7A29EEAD-880F-356B-BA68-9F2F35F13696}"/>
          </ac:spMkLst>
        </pc:spChg>
        <pc:spChg chg="del mod">
          <ac:chgData name="Levis, Samuel Abraham (Student)" userId="a557fb8c-87c3-4278-93a6-fa8b82f16f72" providerId="ADAL" clId="{94928586-0A5D-45C3-95B8-D3364A3F4107}" dt="2024-04-26T14:15:15.566" v="829" actId="478"/>
          <ac:spMkLst>
            <pc:docMk/>
            <pc:sldMk cId="4151086883" sldId="269"/>
            <ac:spMk id="6" creationId="{E4127B2B-EE4B-FA1E-1DB9-C9075EF0DE80}"/>
          </ac:spMkLst>
        </pc:spChg>
        <pc:spChg chg="del">
          <ac:chgData name="Levis, Samuel Abraham (Student)" userId="a557fb8c-87c3-4278-93a6-fa8b82f16f72" providerId="ADAL" clId="{94928586-0A5D-45C3-95B8-D3364A3F4107}" dt="2024-04-26T14:15:16.854" v="830" actId="478"/>
          <ac:spMkLst>
            <pc:docMk/>
            <pc:sldMk cId="4151086883" sldId="269"/>
            <ac:spMk id="7" creationId="{7B6FF1E9-528B-5C3D-CDCB-AABFCA12E9E4}"/>
          </ac:spMkLst>
        </pc:spChg>
        <pc:spChg chg="add del mod">
          <ac:chgData name="Levis, Samuel Abraham (Student)" userId="a557fb8c-87c3-4278-93a6-fa8b82f16f72" providerId="ADAL" clId="{94928586-0A5D-45C3-95B8-D3364A3F4107}" dt="2024-04-26T14:16:16.065" v="837" actId="478"/>
          <ac:spMkLst>
            <pc:docMk/>
            <pc:sldMk cId="4151086883" sldId="269"/>
            <ac:spMk id="9" creationId="{B53298B3-2F48-8623-B4EC-CCE5769FCA51}"/>
          </ac:spMkLst>
        </pc:spChg>
        <pc:spChg chg="add mod">
          <ac:chgData name="Levis, Samuel Abraham (Student)" userId="a557fb8c-87c3-4278-93a6-fa8b82f16f72" providerId="ADAL" clId="{94928586-0A5D-45C3-95B8-D3364A3F4107}" dt="2024-04-26T14:18:02.814" v="874" actId="20577"/>
          <ac:spMkLst>
            <pc:docMk/>
            <pc:sldMk cId="4151086883" sldId="269"/>
            <ac:spMk id="10" creationId="{FC9E4760-4BA9-50D0-8016-C1ABAF733EE3}"/>
          </ac:spMkLst>
        </pc:spChg>
        <pc:picChg chg="del">
          <ac:chgData name="Levis, Samuel Abraham (Student)" userId="a557fb8c-87c3-4278-93a6-fa8b82f16f72" providerId="ADAL" clId="{94928586-0A5D-45C3-95B8-D3364A3F4107}" dt="2024-04-26T14:15:12.190" v="826" actId="478"/>
          <ac:picMkLst>
            <pc:docMk/>
            <pc:sldMk cId="4151086883" sldId="269"/>
            <ac:picMk id="5" creationId="{97B39DD0-5144-F73A-C53A-2BB0901017D2}"/>
          </ac:picMkLst>
        </pc:picChg>
        <pc:picChg chg="add mod modCrop">
          <ac:chgData name="Levis, Samuel Abraham (Student)" userId="a557fb8c-87c3-4278-93a6-fa8b82f16f72" providerId="ADAL" clId="{94928586-0A5D-45C3-95B8-D3364A3F4107}" dt="2024-04-26T14:43:04.937" v="921" actId="1076"/>
          <ac:picMkLst>
            <pc:docMk/>
            <pc:sldMk cId="4151086883" sldId="269"/>
            <ac:picMk id="11" creationId="{EAF65599-F404-93BB-FAA3-EFB4E7279BB3}"/>
          </ac:picMkLst>
        </pc:picChg>
        <pc:picChg chg="del">
          <ac:chgData name="Levis, Samuel Abraham (Student)" userId="a557fb8c-87c3-4278-93a6-fa8b82f16f72" providerId="ADAL" clId="{94928586-0A5D-45C3-95B8-D3364A3F4107}" dt="2024-04-26T14:15:12.616" v="827" actId="478"/>
          <ac:picMkLst>
            <pc:docMk/>
            <pc:sldMk cId="4151086883" sldId="269"/>
            <ac:picMk id="205" creationId="{99CAD2C8-4289-E0D0-F889-757219B52BB6}"/>
          </ac:picMkLst>
        </pc:picChg>
        <pc:cxnChg chg="add mod">
          <ac:chgData name="Levis, Samuel Abraham (Student)" userId="a557fb8c-87c3-4278-93a6-fa8b82f16f72" providerId="ADAL" clId="{94928586-0A5D-45C3-95B8-D3364A3F4107}" dt="2024-04-26T14:43:09.147" v="922" actId="14100"/>
          <ac:cxnSpMkLst>
            <pc:docMk/>
            <pc:sldMk cId="4151086883" sldId="269"/>
            <ac:cxnSpMk id="12" creationId="{CC1EF0CF-A96C-5684-126B-F69D4E8EA81C}"/>
          </ac:cxnSpMkLst>
        </pc:cxnChg>
        <pc:cxnChg chg="add mod">
          <ac:chgData name="Levis, Samuel Abraham (Student)" userId="a557fb8c-87c3-4278-93a6-fa8b82f16f72" providerId="ADAL" clId="{94928586-0A5D-45C3-95B8-D3364A3F4107}" dt="2024-04-26T14:43:12.614" v="923" actId="14100"/>
          <ac:cxnSpMkLst>
            <pc:docMk/>
            <pc:sldMk cId="4151086883" sldId="269"/>
            <ac:cxnSpMk id="13" creationId="{344EB423-5F16-2552-5306-5A7E80E96179}"/>
          </ac:cxnSpMkLst>
        </pc:cxnChg>
        <pc:cxnChg chg="add mod">
          <ac:chgData name="Levis, Samuel Abraham (Student)" userId="a557fb8c-87c3-4278-93a6-fa8b82f16f72" providerId="ADAL" clId="{94928586-0A5D-45C3-95B8-D3364A3F4107}" dt="2024-04-26T14:43:15.022" v="924" actId="14100"/>
          <ac:cxnSpMkLst>
            <pc:docMk/>
            <pc:sldMk cId="4151086883" sldId="269"/>
            <ac:cxnSpMk id="14" creationId="{BC54BE39-E88F-9222-6355-01BC67140455}"/>
          </ac:cxnSpMkLst>
        </pc:cxnChg>
        <pc:cxnChg chg="add mod">
          <ac:chgData name="Levis, Samuel Abraham (Student)" userId="a557fb8c-87c3-4278-93a6-fa8b82f16f72" providerId="ADAL" clId="{94928586-0A5D-45C3-95B8-D3364A3F4107}" dt="2024-04-26T14:43:18.119" v="925" actId="14100"/>
          <ac:cxnSpMkLst>
            <pc:docMk/>
            <pc:sldMk cId="4151086883" sldId="269"/>
            <ac:cxnSpMk id="15" creationId="{40B1E46F-3C56-3DA1-D1D5-0785571301F4}"/>
          </ac:cxnSpMkLst>
        </pc:cxnChg>
        <pc:cxnChg chg="add mod">
          <ac:chgData name="Levis, Samuel Abraham (Student)" userId="a557fb8c-87c3-4278-93a6-fa8b82f16f72" providerId="ADAL" clId="{94928586-0A5D-45C3-95B8-D3364A3F4107}" dt="2024-04-26T14:43:22.523" v="927" actId="14100"/>
          <ac:cxnSpMkLst>
            <pc:docMk/>
            <pc:sldMk cId="4151086883" sldId="269"/>
            <ac:cxnSpMk id="16" creationId="{6352D5EA-B89B-FAC6-52FD-2DB9526AE194}"/>
          </ac:cxnSpMkLst>
        </pc:cxnChg>
      </pc:sldChg>
      <pc:sldChg chg="addSp delSp modSp add mod ord modNotesTx">
        <pc:chgData name="Levis, Samuel Abraham (Student)" userId="a557fb8c-87c3-4278-93a6-fa8b82f16f72" providerId="ADAL" clId="{94928586-0A5D-45C3-95B8-D3364A3F4107}" dt="2024-04-26T14:45:01.681" v="956"/>
        <pc:sldMkLst>
          <pc:docMk/>
          <pc:sldMk cId="1849993791" sldId="270"/>
        </pc:sldMkLst>
        <pc:spChg chg="add mod">
          <ac:chgData name="Levis, Samuel Abraham (Student)" userId="a557fb8c-87c3-4278-93a6-fa8b82f16f72" providerId="ADAL" clId="{94928586-0A5D-45C3-95B8-D3364A3F4107}" dt="2024-04-26T14:19:47.931" v="886" actId="1076"/>
          <ac:spMkLst>
            <pc:docMk/>
            <pc:sldMk cId="1849993791" sldId="270"/>
            <ac:spMk id="2" creationId="{11EF2469-F248-C2AD-C797-64B59BD1EDC4}"/>
          </ac:spMkLst>
        </pc:spChg>
        <pc:spChg chg="del mod">
          <ac:chgData name="Levis, Samuel Abraham (Student)" userId="a557fb8c-87c3-4278-93a6-fa8b82f16f72" providerId="ADAL" clId="{94928586-0A5D-45C3-95B8-D3364A3F4107}" dt="2024-04-26T14:19:13.063" v="881" actId="478"/>
          <ac:spMkLst>
            <pc:docMk/>
            <pc:sldMk cId="1849993791" sldId="270"/>
            <ac:spMk id="6" creationId="{E4127B2B-EE4B-FA1E-1DB9-C9075EF0DE80}"/>
          </ac:spMkLst>
        </pc:spChg>
        <pc:spChg chg="del">
          <ac:chgData name="Levis, Samuel Abraham (Student)" userId="a557fb8c-87c3-4278-93a6-fa8b82f16f72" providerId="ADAL" clId="{94928586-0A5D-45C3-95B8-D3364A3F4107}" dt="2024-04-26T14:19:14.263" v="882" actId="478"/>
          <ac:spMkLst>
            <pc:docMk/>
            <pc:sldMk cId="1849993791" sldId="270"/>
            <ac:spMk id="7" creationId="{7B6FF1E9-528B-5C3D-CDCB-AABFCA12E9E4}"/>
          </ac:spMkLst>
        </pc:spChg>
        <pc:spChg chg="add mod">
          <ac:chgData name="Levis, Samuel Abraham (Student)" userId="a557fb8c-87c3-4278-93a6-fa8b82f16f72" providerId="ADAL" clId="{94928586-0A5D-45C3-95B8-D3364A3F4107}" dt="2024-04-26T14:19:33.130" v="883"/>
          <ac:spMkLst>
            <pc:docMk/>
            <pc:sldMk cId="1849993791" sldId="270"/>
            <ac:spMk id="8" creationId="{70BBAA3B-B90C-F764-51B2-FCA801E9FFA4}"/>
          </ac:spMkLst>
        </pc:spChg>
        <pc:spChg chg="add mod">
          <ac:chgData name="Levis, Samuel Abraham (Student)" userId="a557fb8c-87c3-4278-93a6-fa8b82f16f72" providerId="ADAL" clId="{94928586-0A5D-45C3-95B8-D3364A3F4107}" dt="2024-04-26T14:19:33.130" v="883"/>
          <ac:spMkLst>
            <pc:docMk/>
            <pc:sldMk cId="1849993791" sldId="270"/>
            <ac:spMk id="10" creationId="{488C87B2-26CF-9FF1-D00E-424C5175D751}"/>
          </ac:spMkLst>
        </pc:spChg>
        <pc:spChg chg="add mod">
          <ac:chgData name="Levis, Samuel Abraham (Student)" userId="a557fb8c-87c3-4278-93a6-fa8b82f16f72" providerId="ADAL" clId="{94928586-0A5D-45C3-95B8-D3364A3F4107}" dt="2024-04-26T14:19:33.130" v="883"/>
          <ac:spMkLst>
            <pc:docMk/>
            <pc:sldMk cId="1849993791" sldId="270"/>
            <ac:spMk id="12" creationId="{68D3FC3D-8B13-BB07-E79A-9016233320A7}"/>
          </ac:spMkLst>
        </pc:spChg>
        <pc:spChg chg="add mod">
          <ac:chgData name="Levis, Samuel Abraham (Student)" userId="a557fb8c-87c3-4278-93a6-fa8b82f16f72" providerId="ADAL" clId="{94928586-0A5D-45C3-95B8-D3364A3F4107}" dt="2024-04-26T14:19:33.130" v="883"/>
          <ac:spMkLst>
            <pc:docMk/>
            <pc:sldMk cId="1849993791" sldId="270"/>
            <ac:spMk id="15" creationId="{9A745BAC-7A58-0067-95C9-67635882BF85}"/>
          </ac:spMkLst>
        </pc:spChg>
        <pc:picChg chg="add mod">
          <ac:chgData name="Levis, Samuel Abraham (Student)" userId="a557fb8c-87c3-4278-93a6-fa8b82f16f72" providerId="ADAL" clId="{94928586-0A5D-45C3-95B8-D3364A3F4107}" dt="2024-04-26T14:19:43.981" v="885" actId="1076"/>
          <ac:picMkLst>
            <pc:docMk/>
            <pc:sldMk cId="1849993791" sldId="270"/>
            <ac:picMk id="4" creationId="{169676F0-F3DB-97F2-F448-D2F3D2F07CFF}"/>
          </ac:picMkLst>
        </pc:picChg>
        <pc:picChg chg="del">
          <ac:chgData name="Levis, Samuel Abraham (Student)" userId="a557fb8c-87c3-4278-93a6-fa8b82f16f72" providerId="ADAL" clId="{94928586-0A5D-45C3-95B8-D3364A3F4107}" dt="2024-04-26T14:19:11.375" v="879" actId="478"/>
          <ac:picMkLst>
            <pc:docMk/>
            <pc:sldMk cId="1849993791" sldId="270"/>
            <ac:picMk id="5" creationId="{97B39DD0-5144-F73A-C53A-2BB0901017D2}"/>
          </ac:picMkLst>
        </pc:picChg>
        <pc:picChg chg="del">
          <ac:chgData name="Levis, Samuel Abraham (Student)" userId="a557fb8c-87c3-4278-93a6-fa8b82f16f72" providerId="ADAL" clId="{94928586-0A5D-45C3-95B8-D3364A3F4107}" dt="2024-04-26T14:19:10.699" v="878" actId="478"/>
          <ac:picMkLst>
            <pc:docMk/>
            <pc:sldMk cId="1849993791" sldId="270"/>
            <ac:picMk id="205" creationId="{99CAD2C8-4289-E0D0-F889-757219B52BB6}"/>
          </ac:picMkLst>
        </pc:picChg>
        <pc:cxnChg chg="add mod">
          <ac:chgData name="Levis, Samuel Abraham (Student)" userId="a557fb8c-87c3-4278-93a6-fa8b82f16f72" providerId="ADAL" clId="{94928586-0A5D-45C3-95B8-D3364A3F4107}" dt="2024-04-26T14:19:33.130" v="883"/>
          <ac:cxnSpMkLst>
            <pc:docMk/>
            <pc:sldMk cId="1849993791" sldId="270"/>
            <ac:cxnSpMk id="9" creationId="{97CB84CC-82CB-2716-8C93-444915FF3AD4}"/>
          </ac:cxnSpMkLst>
        </pc:cxnChg>
        <pc:cxnChg chg="add mod">
          <ac:chgData name="Levis, Samuel Abraham (Student)" userId="a557fb8c-87c3-4278-93a6-fa8b82f16f72" providerId="ADAL" clId="{94928586-0A5D-45C3-95B8-D3364A3F4107}" dt="2024-04-26T14:19:33.130" v="883"/>
          <ac:cxnSpMkLst>
            <pc:docMk/>
            <pc:sldMk cId="1849993791" sldId="270"/>
            <ac:cxnSpMk id="11" creationId="{8BEFA46F-9A85-9EF9-287E-A0A95D33A081}"/>
          </ac:cxnSpMkLst>
        </pc:cxnChg>
        <pc:cxnChg chg="add mod">
          <ac:chgData name="Levis, Samuel Abraham (Student)" userId="a557fb8c-87c3-4278-93a6-fa8b82f16f72" providerId="ADAL" clId="{94928586-0A5D-45C3-95B8-D3364A3F4107}" dt="2024-04-26T14:19:33.130" v="883"/>
          <ac:cxnSpMkLst>
            <pc:docMk/>
            <pc:sldMk cId="1849993791" sldId="270"/>
            <ac:cxnSpMk id="13" creationId="{FA1653DC-69A2-AE25-7940-1FAF55A4F13A}"/>
          </ac:cxnSpMkLst>
        </pc:cxnChg>
        <pc:cxnChg chg="add mod">
          <ac:chgData name="Levis, Samuel Abraham (Student)" userId="a557fb8c-87c3-4278-93a6-fa8b82f16f72" providerId="ADAL" clId="{94928586-0A5D-45C3-95B8-D3364A3F4107}" dt="2024-04-26T14:19:33.130" v="883"/>
          <ac:cxnSpMkLst>
            <pc:docMk/>
            <pc:sldMk cId="1849993791" sldId="270"/>
            <ac:cxnSpMk id="14" creationId="{7D2B9723-4172-9963-3DEA-A82C375CE7EF}"/>
          </ac:cxnSpMkLst>
        </pc:cxnChg>
      </pc:sldChg>
      <pc:sldChg chg="new del">
        <pc:chgData name="Levis, Samuel Abraham (Student)" userId="a557fb8c-87c3-4278-93a6-fa8b82f16f72" providerId="ADAL" clId="{94928586-0A5D-45C3-95B8-D3364A3F4107}" dt="2024-04-26T14:22:58.803" v="889" actId="2696"/>
        <pc:sldMkLst>
          <pc:docMk/>
          <pc:sldMk cId="117161257" sldId="271"/>
        </pc:sldMkLst>
      </pc:sldChg>
      <pc:sldChg chg="addSp delSp modSp add mod modNotesTx">
        <pc:chgData name="Levis, Samuel Abraham (Student)" userId="a557fb8c-87c3-4278-93a6-fa8b82f16f72" providerId="ADAL" clId="{94928586-0A5D-45C3-95B8-D3364A3F4107}" dt="2024-04-26T16:23:23.132" v="3045" actId="1076"/>
        <pc:sldMkLst>
          <pc:docMk/>
          <pc:sldMk cId="2770451305" sldId="272"/>
        </pc:sldMkLst>
        <pc:spChg chg="del">
          <ac:chgData name="Levis, Samuel Abraham (Student)" userId="a557fb8c-87c3-4278-93a6-fa8b82f16f72" providerId="ADAL" clId="{94928586-0A5D-45C3-95B8-D3364A3F4107}" dt="2024-04-26T14:23:21.234" v="900" actId="478"/>
          <ac:spMkLst>
            <pc:docMk/>
            <pc:sldMk cId="2770451305" sldId="272"/>
            <ac:spMk id="2" creationId="{10DE4E39-F4C9-0799-96AC-6BCE62CD33F0}"/>
          </ac:spMkLst>
        </pc:spChg>
        <pc:spChg chg="del">
          <ac:chgData name="Levis, Samuel Abraham (Student)" userId="a557fb8c-87c3-4278-93a6-fa8b82f16f72" providerId="ADAL" clId="{94928586-0A5D-45C3-95B8-D3364A3F4107}" dt="2024-04-26T14:23:19.685" v="899" actId="478"/>
          <ac:spMkLst>
            <pc:docMk/>
            <pc:sldMk cId="2770451305" sldId="272"/>
            <ac:spMk id="4" creationId="{4450D015-9B24-4803-6200-6748060B34BF}"/>
          </ac:spMkLst>
        </pc:spChg>
        <pc:spChg chg="add del mod">
          <ac:chgData name="Levis, Samuel Abraham (Student)" userId="a557fb8c-87c3-4278-93a6-fa8b82f16f72" providerId="ADAL" clId="{94928586-0A5D-45C3-95B8-D3364A3F4107}" dt="2024-04-26T14:47:04.377" v="1012"/>
          <ac:spMkLst>
            <pc:docMk/>
            <pc:sldMk cId="2770451305" sldId="272"/>
            <ac:spMk id="5" creationId="{CFFD2FAD-25D1-D9B2-7587-2014CCA65E29}"/>
          </ac:spMkLst>
        </pc:spChg>
        <pc:spChg chg="mod">
          <ac:chgData name="Levis, Samuel Abraham (Student)" userId="a557fb8c-87c3-4278-93a6-fa8b82f16f72" providerId="ADAL" clId="{94928586-0A5D-45C3-95B8-D3364A3F4107}" dt="2024-04-26T15:08:41.215" v="1107" actId="1076"/>
          <ac:spMkLst>
            <pc:docMk/>
            <pc:sldMk cId="2770451305" sldId="272"/>
            <ac:spMk id="7" creationId="{7B6FF1E9-528B-5C3D-CDCB-AABFCA12E9E4}"/>
          </ac:spMkLst>
        </pc:spChg>
        <pc:spChg chg="del">
          <ac:chgData name="Levis, Samuel Abraham (Student)" userId="a557fb8c-87c3-4278-93a6-fa8b82f16f72" providerId="ADAL" clId="{94928586-0A5D-45C3-95B8-D3364A3F4107}" dt="2024-04-26T14:23:16.673" v="897" actId="478"/>
          <ac:spMkLst>
            <pc:docMk/>
            <pc:sldMk cId="2770451305" sldId="272"/>
            <ac:spMk id="8" creationId="{741E9F93-B75D-B079-3951-C44724051603}"/>
          </ac:spMkLst>
        </pc:spChg>
        <pc:spChg chg="del">
          <ac:chgData name="Levis, Samuel Abraham (Student)" userId="a557fb8c-87c3-4278-93a6-fa8b82f16f72" providerId="ADAL" clId="{94928586-0A5D-45C3-95B8-D3364A3F4107}" dt="2024-04-26T14:23:18.059" v="898" actId="478"/>
          <ac:spMkLst>
            <pc:docMk/>
            <pc:sldMk cId="2770451305" sldId="272"/>
            <ac:spMk id="10" creationId="{C07FBCF8-A4E4-506F-1D68-6FDAFF389F46}"/>
          </ac:spMkLst>
        </pc:spChg>
        <pc:spChg chg="del mod">
          <ac:chgData name="Levis, Samuel Abraham (Student)" userId="a557fb8c-87c3-4278-93a6-fa8b82f16f72" providerId="ADAL" clId="{94928586-0A5D-45C3-95B8-D3364A3F4107}" dt="2024-04-26T14:23:14.022" v="895" actId="478"/>
          <ac:spMkLst>
            <pc:docMk/>
            <pc:sldMk cId="2770451305" sldId="272"/>
            <ac:spMk id="13" creationId="{5FC77438-FCB0-FEB7-D093-E2D6B2D9C05F}"/>
          </ac:spMkLst>
        </pc:spChg>
        <pc:spChg chg="del">
          <ac:chgData name="Levis, Samuel Abraham (Student)" userId="a557fb8c-87c3-4278-93a6-fa8b82f16f72" providerId="ADAL" clId="{94928586-0A5D-45C3-95B8-D3364A3F4107}" dt="2024-04-26T14:23:15.397" v="896" actId="478"/>
          <ac:spMkLst>
            <pc:docMk/>
            <pc:sldMk cId="2770451305" sldId="272"/>
            <ac:spMk id="15" creationId="{9143B068-A0F3-B001-2B54-F851B60497A5}"/>
          </ac:spMkLst>
        </pc:spChg>
        <pc:picChg chg="del">
          <ac:chgData name="Levis, Samuel Abraham (Student)" userId="a557fb8c-87c3-4278-93a6-fa8b82f16f72" providerId="ADAL" clId="{94928586-0A5D-45C3-95B8-D3364A3F4107}" dt="2024-04-26T14:23:06.759" v="890" actId="478"/>
          <ac:picMkLst>
            <pc:docMk/>
            <pc:sldMk cId="2770451305" sldId="272"/>
            <ac:picMk id="12" creationId="{F4252729-349E-9DA8-57CB-618F9F993F76}"/>
          </ac:picMkLst>
        </pc:picChg>
        <pc:picChg chg="add del mod">
          <ac:chgData name="Levis, Samuel Abraham (Student)" userId="a557fb8c-87c3-4278-93a6-fa8b82f16f72" providerId="ADAL" clId="{94928586-0A5D-45C3-95B8-D3364A3F4107}" dt="2024-04-26T16:09:45.728" v="3041" actId="478"/>
          <ac:picMkLst>
            <pc:docMk/>
            <pc:sldMk cId="2770451305" sldId="272"/>
            <ac:picMk id="19" creationId="{F8E4EA50-119E-DCB3-146A-EF36ED996688}"/>
          </ac:picMkLst>
        </pc:picChg>
        <pc:picChg chg="add mod">
          <ac:chgData name="Levis, Samuel Abraham (Student)" userId="a557fb8c-87c3-4278-93a6-fa8b82f16f72" providerId="ADAL" clId="{94928586-0A5D-45C3-95B8-D3364A3F4107}" dt="2024-04-26T16:23:23.132" v="3045" actId="1076"/>
          <ac:picMkLst>
            <pc:docMk/>
            <pc:sldMk cId="2770451305" sldId="272"/>
            <ac:picMk id="21" creationId="{597A0AEA-B336-5F93-183D-E539098F5913}"/>
          </ac:picMkLst>
        </pc:picChg>
        <pc:cxnChg chg="del">
          <ac:chgData name="Levis, Samuel Abraham (Student)" userId="a557fb8c-87c3-4278-93a6-fa8b82f16f72" providerId="ADAL" clId="{94928586-0A5D-45C3-95B8-D3364A3F4107}" dt="2024-04-26T14:23:10.534" v="892" actId="478"/>
          <ac:cxnSpMkLst>
            <pc:docMk/>
            <pc:sldMk cId="2770451305" sldId="272"/>
            <ac:cxnSpMk id="3" creationId="{753DBBDA-CB1C-7083-4776-E6924AC0DA74}"/>
          </ac:cxnSpMkLst>
        </pc:cxnChg>
        <pc:cxnChg chg="del">
          <ac:chgData name="Levis, Samuel Abraham (Student)" userId="a557fb8c-87c3-4278-93a6-fa8b82f16f72" providerId="ADAL" clId="{94928586-0A5D-45C3-95B8-D3364A3F4107}" dt="2024-04-26T14:23:10.534" v="892" actId="478"/>
          <ac:cxnSpMkLst>
            <pc:docMk/>
            <pc:sldMk cId="2770451305" sldId="272"/>
            <ac:cxnSpMk id="6" creationId="{D61CCB5B-3BEE-D80C-DFDE-488B4526A91C}"/>
          </ac:cxnSpMkLst>
        </pc:cxnChg>
        <pc:cxnChg chg="del">
          <ac:chgData name="Levis, Samuel Abraham (Student)" userId="a557fb8c-87c3-4278-93a6-fa8b82f16f72" providerId="ADAL" clId="{94928586-0A5D-45C3-95B8-D3364A3F4107}" dt="2024-04-26T14:23:11.784" v="893" actId="478"/>
          <ac:cxnSpMkLst>
            <pc:docMk/>
            <pc:sldMk cId="2770451305" sldId="272"/>
            <ac:cxnSpMk id="9" creationId="{267C80EE-57F4-71B6-71AF-A49A9B5B2B8F}"/>
          </ac:cxnSpMkLst>
        </pc:cxnChg>
        <pc:cxnChg chg="del">
          <ac:chgData name="Levis, Samuel Abraham (Student)" userId="a557fb8c-87c3-4278-93a6-fa8b82f16f72" providerId="ADAL" clId="{94928586-0A5D-45C3-95B8-D3364A3F4107}" dt="2024-04-26T14:23:10.534" v="892" actId="478"/>
          <ac:cxnSpMkLst>
            <pc:docMk/>
            <pc:sldMk cId="2770451305" sldId="272"/>
            <ac:cxnSpMk id="11" creationId="{46016B00-106F-2D33-04E7-E0A72B971CCD}"/>
          </ac:cxnSpMkLst>
        </pc:cxnChg>
        <pc:cxnChg chg="del">
          <ac:chgData name="Levis, Samuel Abraham (Student)" userId="a557fb8c-87c3-4278-93a6-fa8b82f16f72" providerId="ADAL" clId="{94928586-0A5D-45C3-95B8-D3364A3F4107}" dt="2024-04-26T14:23:12.635" v="894" actId="478"/>
          <ac:cxnSpMkLst>
            <pc:docMk/>
            <pc:sldMk cId="2770451305" sldId="272"/>
            <ac:cxnSpMk id="14" creationId="{07116342-A7BA-AC1F-DEF1-042F99DE2AE9}"/>
          </ac:cxnSpMkLst>
        </pc:cxnChg>
        <pc:cxnChg chg="del">
          <ac:chgData name="Levis, Samuel Abraham (Student)" userId="a557fb8c-87c3-4278-93a6-fa8b82f16f72" providerId="ADAL" clId="{94928586-0A5D-45C3-95B8-D3364A3F4107}" dt="2024-04-26T14:23:10.534" v="892" actId="478"/>
          <ac:cxnSpMkLst>
            <pc:docMk/>
            <pc:sldMk cId="2770451305" sldId="272"/>
            <ac:cxnSpMk id="16" creationId="{32315619-FF9C-A735-D3A0-3630875F9780}"/>
          </ac:cxnSpMkLst>
        </pc:cxnChg>
      </pc:sldChg>
      <pc:sldChg chg="modSp mod">
        <pc:chgData name="Levis, Samuel Abraham (Student)" userId="a557fb8c-87c3-4278-93a6-fa8b82f16f72" providerId="ADAL" clId="{94928586-0A5D-45C3-95B8-D3364A3F4107}" dt="2024-04-26T16:07:35.533" v="2941" actId="20577"/>
        <pc:sldMkLst>
          <pc:docMk/>
          <pc:sldMk cId="1161870640" sldId="273"/>
        </pc:sldMkLst>
        <pc:spChg chg="mod">
          <ac:chgData name="Levis, Samuel Abraham (Student)" userId="a557fb8c-87c3-4278-93a6-fa8b82f16f72" providerId="ADAL" clId="{94928586-0A5D-45C3-95B8-D3364A3F4107}" dt="2024-04-26T16:07:35.533" v="2941" actId="20577"/>
          <ac:spMkLst>
            <pc:docMk/>
            <pc:sldMk cId="1161870640" sldId="273"/>
            <ac:spMk id="3" creationId="{179556C6-2F18-F3D8-295E-106CB9D52F49}"/>
          </ac:spMkLst>
        </pc:spChg>
      </pc:sldChg>
      <pc:sldChg chg="modSp mod modNotesTx">
        <pc:chgData name="Levis, Samuel Abraham (Student)" userId="a557fb8c-87c3-4278-93a6-fa8b82f16f72" providerId="ADAL" clId="{94928586-0A5D-45C3-95B8-D3364A3F4107}" dt="2024-04-26T16:24:09.379" v="3058" actId="20577"/>
        <pc:sldMkLst>
          <pc:docMk/>
          <pc:sldMk cId="891288835" sldId="274"/>
        </pc:sldMkLst>
        <pc:spChg chg="mod">
          <ac:chgData name="Levis, Samuel Abraham (Student)" userId="a557fb8c-87c3-4278-93a6-fa8b82f16f72" providerId="ADAL" clId="{94928586-0A5D-45C3-95B8-D3364A3F4107}" dt="2024-04-26T15:38:46.847" v="1278" actId="20577"/>
          <ac:spMkLst>
            <pc:docMk/>
            <pc:sldMk cId="891288835" sldId="274"/>
            <ac:spMk id="3" creationId="{179556C6-2F18-F3D8-295E-106CB9D52F49}"/>
          </ac:spMkLst>
        </pc:spChg>
      </pc:sldChg>
      <pc:sldChg chg="delSp add del mod setBg delDesignElem">
        <pc:chgData name="Levis, Samuel Abraham (Student)" userId="a557fb8c-87c3-4278-93a6-fa8b82f16f72" providerId="ADAL" clId="{94928586-0A5D-45C3-95B8-D3364A3F4107}" dt="2024-04-26T15:39:43.374" v="1282" actId="47"/>
        <pc:sldMkLst>
          <pc:docMk/>
          <pc:sldMk cId="1853281717" sldId="275"/>
        </pc:sldMkLst>
        <pc:spChg chg="del">
          <ac:chgData name="Levis, Samuel Abraham (Student)" userId="a557fb8c-87c3-4278-93a6-fa8b82f16f72" providerId="ADAL" clId="{94928586-0A5D-45C3-95B8-D3364A3F4107}" dt="2024-04-26T15:39:30.113" v="1280"/>
          <ac:spMkLst>
            <pc:docMk/>
            <pc:sldMk cId="1853281717" sldId="275"/>
            <ac:spMk id="234" creationId="{10973A55-5440-4A99-B526-B5812E46271E}"/>
          </ac:spMkLst>
        </pc:spChg>
        <pc:spChg chg="del">
          <ac:chgData name="Levis, Samuel Abraham (Student)" userId="a557fb8c-87c3-4278-93a6-fa8b82f16f72" providerId="ADAL" clId="{94928586-0A5D-45C3-95B8-D3364A3F4107}" dt="2024-04-26T15:39:30.113" v="1280"/>
          <ac:spMkLst>
            <pc:docMk/>
            <pc:sldMk cId="1853281717" sldId="275"/>
            <ac:spMk id="236" creationId="{A9682493-588A-4D52-98F6-FBBD80C07ECB}"/>
          </ac:spMkLst>
        </pc:spChg>
        <pc:spChg chg="del">
          <ac:chgData name="Levis, Samuel Abraham (Student)" userId="a557fb8c-87c3-4278-93a6-fa8b82f16f72" providerId="ADAL" clId="{94928586-0A5D-45C3-95B8-D3364A3F4107}" dt="2024-04-26T15:39:30.113" v="1280"/>
          <ac:spMkLst>
            <pc:docMk/>
            <pc:sldMk cId="1853281717" sldId="275"/>
            <ac:spMk id="238" creationId="{FBEC5A7A-ADE4-48D9-B89C-2BA1C9110632}"/>
          </ac:spMkLst>
        </pc:spChg>
        <pc:picChg chg="del">
          <ac:chgData name="Levis, Samuel Abraham (Student)" userId="a557fb8c-87c3-4278-93a6-fa8b82f16f72" providerId="ADAL" clId="{94928586-0A5D-45C3-95B8-D3364A3F4107}" dt="2024-04-26T15:39:33.392" v="1281" actId="478"/>
          <ac:picMkLst>
            <pc:docMk/>
            <pc:sldMk cId="1853281717" sldId="275"/>
            <ac:picMk id="19" creationId="{F8E4EA50-119E-DCB3-146A-EF36ED996688}"/>
          </ac:picMkLst>
        </pc:picChg>
      </pc:sldChg>
      <pc:sldChg chg="addSp delSp modSp add mod">
        <pc:chgData name="Levis, Samuel Abraham (Student)" userId="a557fb8c-87c3-4278-93a6-fa8b82f16f72" providerId="ADAL" clId="{94928586-0A5D-45C3-95B8-D3364A3F4107}" dt="2024-04-26T15:57:03.229" v="2156" actId="14100"/>
        <pc:sldMkLst>
          <pc:docMk/>
          <pc:sldMk cId="3378897337" sldId="275"/>
        </pc:sldMkLst>
        <pc:spChg chg="add mod">
          <ac:chgData name="Levis, Samuel Abraham (Student)" userId="a557fb8c-87c3-4278-93a6-fa8b82f16f72" providerId="ADAL" clId="{94928586-0A5D-45C3-95B8-D3364A3F4107}" dt="2024-04-26T15:43:01.226" v="1403" actId="1076"/>
          <ac:spMkLst>
            <pc:docMk/>
            <pc:sldMk cId="3378897337" sldId="275"/>
            <ac:spMk id="4" creationId="{4D7B7364-E129-B88A-B997-70D3F7D73964}"/>
          </ac:spMkLst>
        </pc:spChg>
        <pc:spChg chg="mod">
          <ac:chgData name="Levis, Samuel Abraham (Student)" userId="a557fb8c-87c3-4278-93a6-fa8b82f16f72" providerId="ADAL" clId="{94928586-0A5D-45C3-95B8-D3364A3F4107}" dt="2024-04-26T15:46:07.737" v="1649" actId="20577"/>
          <ac:spMkLst>
            <pc:docMk/>
            <pc:sldMk cId="3378897337" sldId="275"/>
            <ac:spMk id="7" creationId="{7B6FF1E9-528B-5C3D-CDCB-AABFCA12E9E4}"/>
          </ac:spMkLst>
        </pc:spChg>
        <pc:spChg chg="add mod">
          <ac:chgData name="Levis, Samuel Abraham (Student)" userId="a557fb8c-87c3-4278-93a6-fa8b82f16f72" providerId="ADAL" clId="{94928586-0A5D-45C3-95B8-D3364A3F4107}" dt="2024-04-26T15:44:39.222" v="1539" actId="1076"/>
          <ac:spMkLst>
            <pc:docMk/>
            <pc:sldMk cId="3378897337" sldId="275"/>
            <ac:spMk id="10" creationId="{07EAF664-437D-405C-E8D7-5DDA4CBD2E5F}"/>
          </ac:spMkLst>
        </pc:spChg>
        <pc:spChg chg="add mod">
          <ac:chgData name="Levis, Samuel Abraham (Student)" userId="a557fb8c-87c3-4278-93a6-fa8b82f16f72" providerId="ADAL" clId="{94928586-0A5D-45C3-95B8-D3364A3F4107}" dt="2024-04-26T15:45:38.751" v="1613" actId="20577"/>
          <ac:spMkLst>
            <pc:docMk/>
            <pc:sldMk cId="3378897337" sldId="275"/>
            <ac:spMk id="15" creationId="{BB7A3BA7-F836-32C6-C2BD-58524E608F6D}"/>
          </ac:spMkLst>
        </pc:spChg>
        <pc:picChg chg="add mod">
          <ac:chgData name="Levis, Samuel Abraham (Student)" userId="a557fb8c-87c3-4278-93a6-fa8b82f16f72" providerId="ADAL" clId="{94928586-0A5D-45C3-95B8-D3364A3F4107}" dt="2024-04-26T15:57:03.229" v="2156" actId="14100"/>
          <ac:picMkLst>
            <pc:docMk/>
            <pc:sldMk cId="3378897337" sldId="275"/>
            <ac:picMk id="3" creationId="{27B4D3CE-2FB2-056B-A872-4E77961D7476}"/>
          </ac:picMkLst>
        </pc:picChg>
        <pc:picChg chg="add del">
          <ac:chgData name="Levis, Samuel Abraham (Student)" userId="a557fb8c-87c3-4278-93a6-fa8b82f16f72" providerId="ADAL" clId="{94928586-0A5D-45C3-95B8-D3364A3F4107}" dt="2024-04-26T15:43:32.191" v="1408" actId="22"/>
          <ac:picMkLst>
            <pc:docMk/>
            <pc:sldMk cId="3378897337" sldId="275"/>
            <ac:picMk id="9" creationId="{75E92404-C78E-2BE2-93CE-1F435333AB91}"/>
          </ac:picMkLst>
        </pc:picChg>
        <pc:picChg chg="del">
          <ac:chgData name="Levis, Samuel Abraham (Student)" userId="a557fb8c-87c3-4278-93a6-fa8b82f16f72" providerId="ADAL" clId="{94928586-0A5D-45C3-95B8-D3364A3F4107}" dt="2024-04-26T15:39:49.191" v="1284" actId="478"/>
          <ac:picMkLst>
            <pc:docMk/>
            <pc:sldMk cId="3378897337" sldId="275"/>
            <ac:picMk id="19" creationId="{F8E4EA50-119E-DCB3-146A-EF36ED996688}"/>
          </ac:picMkLst>
        </pc:picChg>
        <pc:cxnChg chg="add mod">
          <ac:chgData name="Levis, Samuel Abraham (Student)" userId="a557fb8c-87c3-4278-93a6-fa8b82f16f72" providerId="ADAL" clId="{94928586-0A5D-45C3-95B8-D3364A3F4107}" dt="2024-04-26T15:43:26.280" v="1406" actId="1582"/>
          <ac:cxnSpMkLst>
            <pc:docMk/>
            <pc:sldMk cId="3378897337" sldId="275"/>
            <ac:cxnSpMk id="6" creationId="{E46A5241-B579-BDC5-0BEF-E3B032A59FC2}"/>
          </ac:cxnSpMkLst>
        </pc:cxnChg>
        <pc:cxnChg chg="add mod">
          <ac:chgData name="Levis, Samuel Abraham (Student)" userId="a557fb8c-87c3-4278-93a6-fa8b82f16f72" providerId="ADAL" clId="{94928586-0A5D-45C3-95B8-D3364A3F4107}" dt="2024-04-26T15:44:41.552" v="1540" actId="14100"/>
          <ac:cxnSpMkLst>
            <pc:docMk/>
            <pc:sldMk cId="3378897337" sldId="275"/>
            <ac:cxnSpMk id="11" creationId="{3436992B-2F9C-B7AC-4FAF-FD5EA9AD2058}"/>
          </ac:cxnSpMkLst>
        </pc:cxnChg>
        <pc:cxnChg chg="add mod">
          <ac:chgData name="Levis, Samuel Abraham (Student)" userId="a557fb8c-87c3-4278-93a6-fa8b82f16f72" providerId="ADAL" clId="{94928586-0A5D-45C3-95B8-D3364A3F4107}" dt="2024-04-26T15:45:49.747" v="1617" actId="14100"/>
          <ac:cxnSpMkLst>
            <pc:docMk/>
            <pc:sldMk cId="3378897337" sldId="275"/>
            <ac:cxnSpMk id="16" creationId="{D9CF6F49-E18F-2E3E-E092-C06EEF8DA767}"/>
          </ac:cxnSpMkLst>
        </pc:cxnChg>
      </pc:sldChg>
      <pc:sldChg chg="addSp delSp modSp add mod">
        <pc:chgData name="Levis, Samuel Abraham (Student)" userId="a557fb8c-87c3-4278-93a6-fa8b82f16f72" providerId="ADAL" clId="{94928586-0A5D-45C3-95B8-D3364A3F4107}" dt="2024-04-26T15:57:31.378" v="2158" actId="14100"/>
        <pc:sldMkLst>
          <pc:docMk/>
          <pc:sldMk cId="3425144308" sldId="276"/>
        </pc:sldMkLst>
        <pc:spChg chg="mod">
          <ac:chgData name="Levis, Samuel Abraham (Student)" userId="a557fb8c-87c3-4278-93a6-fa8b82f16f72" providerId="ADAL" clId="{94928586-0A5D-45C3-95B8-D3364A3F4107}" dt="2024-04-26T15:51:59.744" v="1885" actId="20577"/>
          <ac:spMkLst>
            <pc:docMk/>
            <pc:sldMk cId="3425144308" sldId="276"/>
            <ac:spMk id="4" creationId="{4D7B7364-E129-B88A-B997-70D3F7D73964}"/>
          </ac:spMkLst>
        </pc:spChg>
        <pc:spChg chg="mod">
          <ac:chgData name="Levis, Samuel Abraham (Student)" userId="a557fb8c-87c3-4278-93a6-fa8b82f16f72" providerId="ADAL" clId="{94928586-0A5D-45C3-95B8-D3364A3F4107}" dt="2024-04-26T15:49:01.835" v="1760" actId="20577"/>
          <ac:spMkLst>
            <pc:docMk/>
            <pc:sldMk cId="3425144308" sldId="276"/>
            <ac:spMk id="7" creationId="{7B6FF1E9-528B-5C3D-CDCB-AABFCA12E9E4}"/>
          </ac:spMkLst>
        </pc:spChg>
        <pc:spChg chg="mod">
          <ac:chgData name="Levis, Samuel Abraham (Student)" userId="a557fb8c-87c3-4278-93a6-fa8b82f16f72" providerId="ADAL" clId="{94928586-0A5D-45C3-95B8-D3364A3F4107}" dt="2024-04-26T15:52:46.881" v="1985" actId="20577"/>
          <ac:spMkLst>
            <pc:docMk/>
            <pc:sldMk cId="3425144308" sldId="276"/>
            <ac:spMk id="10" creationId="{07EAF664-437D-405C-E8D7-5DDA4CBD2E5F}"/>
          </ac:spMkLst>
        </pc:spChg>
        <pc:spChg chg="mod">
          <ac:chgData name="Levis, Samuel Abraham (Student)" userId="a557fb8c-87c3-4278-93a6-fa8b82f16f72" providerId="ADAL" clId="{94928586-0A5D-45C3-95B8-D3364A3F4107}" dt="2024-04-26T15:54:04.505" v="2148" actId="20577"/>
          <ac:spMkLst>
            <pc:docMk/>
            <pc:sldMk cId="3425144308" sldId="276"/>
            <ac:spMk id="15" creationId="{BB7A3BA7-F836-32C6-C2BD-58524E608F6D}"/>
          </ac:spMkLst>
        </pc:spChg>
        <pc:picChg chg="del">
          <ac:chgData name="Levis, Samuel Abraham (Student)" userId="a557fb8c-87c3-4278-93a6-fa8b82f16f72" providerId="ADAL" clId="{94928586-0A5D-45C3-95B8-D3364A3F4107}" dt="2024-04-26T15:47:57.448" v="1651" actId="478"/>
          <ac:picMkLst>
            <pc:docMk/>
            <pc:sldMk cId="3425144308" sldId="276"/>
            <ac:picMk id="3" creationId="{27B4D3CE-2FB2-056B-A872-4E77961D7476}"/>
          </ac:picMkLst>
        </pc:picChg>
        <pc:picChg chg="add mod">
          <ac:chgData name="Levis, Samuel Abraham (Student)" userId="a557fb8c-87c3-4278-93a6-fa8b82f16f72" providerId="ADAL" clId="{94928586-0A5D-45C3-95B8-D3364A3F4107}" dt="2024-04-26T15:57:31.378" v="2158" actId="14100"/>
          <ac:picMkLst>
            <pc:docMk/>
            <pc:sldMk cId="3425144308" sldId="276"/>
            <ac:picMk id="5" creationId="{E0F01FF7-0635-4660-8911-BD5468DF5A60}"/>
          </ac:picMkLst>
        </pc:picChg>
        <pc:picChg chg="add del">
          <ac:chgData name="Levis, Samuel Abraham (Student)" userId="a557fb8c-87c3-4278-93a6-fa8b82f16f72" providerId="ADAL" clId="{94928586-0A5D-45C3-95B8-D3364A3F4107}" dt="2024-04-26T15:50:22.009" v="1769" actId="22"/>
          <ac:picMkLst>
            <pc:docMk/>
            <pc:sldMk cId="3425144308" sldId="276"/>
            <ac:picMk id="12" creationId="{097FBD40-8080-6334-FBA5-F326833D50F3}"/>
          </ac:picMkLst>
        </pc:picChg>
        <pc:cxnChg chg="del mod">
          <ac:chgData name="Levis, Samuel Abraham (Student)" userId="a557fb8c-87c3-4278-93a6-fa8b82f16f72" providerId="ADAL" clId="{94928586-0A5D-45C3-95B8-D3364A3F4107}" dt="2024-04-26T15:50:31.308" v="1773" actId="478"/>
          <ac:cxnSpMkLst>
            <pc:docMk/>
            <pc:sldMk cId="3425144308" sldId="276"/>
            <ac:cxnSpMk id="6" creationId="{E46A5241-B579-BDC5-0BEF-E3B032A59FC2}"/>
          </ac:cxnSpMkLst>
        </pc:cxnChg>
        <pc:cxnChg chg="del mod">
          <ac:chgData name="Levis, Samuel Abraham (Student)" userId="a557fb8c-87c3-4278-93a6-fa8b82f16f72" providerId="ADAL" clId="{94928586-0A5D-45C3-95B8-D3364A3F4107}" dt="2024-04-26T15:50:26.846" v="1770" actId="478"/>
          <ac:cxnSpMkLst>
            <pc:docMk/>
            <pc:sldMk cId="3425144308" sldId="276"/>
            <ac:cxnSpMk id="11" creationId="{3436992B-2F9C-B7AC-4FAF-FD5EA9AD2058}"/>
          </ac:cxnSpMkLst>
        </pc:cxnChg>
        <pc:cxnChg chg="add mod">
          <ac:chgData name="Levis, Samuel Abraham (Student)" userId="a557fb8c-87c3-4278-93a6-fa8b82f16f72" providerId="ADAL" clId="{94928586-0A5D-45C3-95B8-D3364A3F4107}" dt="2024-04-26T15:50:53.916" v="1779" actId="14100"/>
          <ac:cxnSpMkLst>
            <pc:docMk/>
            <pc:sldMk cId="3425144308" sldId="276"/>
            <ac:cxnSpMk id="13" creationId="{7E4B33F8-6E9B-A4E5-9C19-0C1130143568}"/>
          </ac:cxnSpMkLst>
        </pc:cxnChg>
        <pc:cxnChg chg="del mod">
          <ac:chgData name="Levis, Samuel Abraham (Student)" userId="a557fb8c-87c3-4278-93a6-fa8b82f16f72" providerId="ADAL" clId="{94928586-0A5D-45C3-95B8-D3364A3F4107}" dt="2024-04-26T15:50:27.433" v="1771" actId="478"/>
          <ac:cxnSpMkLst>
            <pc:docMk/>
            <pc:sldMk cId="3425144308" sldId="276"/>
            <ac:cxnSpMk id="16" creationId="{D9CF6F49-E18F-2E3E-E092-C06EEF8DA767}"/>
          </ac:cxnSpMkLst>
        </pc:cxnChg>
        <pc:cxnChg chg="add mod">
          <ac:chgData name="Levis, Samuel Abraham (Student)" userId="a557fb8c-87c3-4278-93a6-fa8b82f16f72" providerId="ADAL" clId="{94928586-0A5D-45C3-95B8-D3364A3F4107}" dt="2024-04-26T15:53:00.420" v="1988" actId="14100"/>
          <ac:cxnSpMkLst>
            <pc:docMk/>
            <pc:sldMk cId="3425144308" sldId="276"/>
            <ac:cxnSpMk id="17" creationId="{0F222377-3662-5E5F-F6F7-80C405C51CF4}"/>
          </ac:cxnSpMkLst>
        </pc:cxnChg>
        <pc:cxnChg chg="add mod">
          <ac:chgData name="Levis, Samuel Abraham (Student)" userId="a557fb8c-87c3-4278-93a6-fa8b82f16f72" providerId="ADAL" clId="{94928586-0A5D-45C3-95B8-D3364A3F4107}" dt="2024-04-26T15:54:15.450" v="2151" actId="14100"/>
          <ac:cxnSpMkLst>
            <pc:docMk/>
            <pc:sldMk cId="3425144308" sldId="276"/>
            <ac:cxnSpMk id="22" creationId="{00A23D7D-9CC1-F875-202B-A6142B41607A}"/>
          </ac:cxnSpMkLst>
        </pc:cxnChg>
      </pc:sldChg>
      <pc:sldChg chg="modSp add mod">
        <pc:chgData name="Levis, Samuel Abraham (Student)" userId="a557fb8c-87c3-4278-93a6-fa8b82f16f72" providerId="ADAL" clId="{94928586-0A5D-45C3-95B8-D3364A3F4107}" dt="2024-04-26T16:09:35.766" v="3038" actId="20577"/>
        <pc:sldMkLst>
          <pc:docMk/>
          <pc:sldMk cId="2504664321" sldId="277"/>
        </pc:sldMkLst>
        <pc:spChg chg="mod">
          <ac:chgData name="Levis, Samuel Abraham (Student)" userId="a557fb8c-87c3-4278-93a6-fa8b82f16f72" providerId="ADAL" clId="{94928586-0A5D-45C3-95B8-D3364A3F4107}" dt="2024-04-26T15:59:16.400" v="2247" actId="20577"/>
          <ac:spMkLst>
            <pc:docMk/>
            <pc:sldMk cId="2504664321" sldId="277"/>
            <ac:spMk id="4" creationId="{4D7B7364-E129-B88A-B997-70D3F7D73964}"/>
          </ac:spMkLst>
        </pc:spChg>
        <pc:spChg chg="mod">
          <ac:chgData name="Levis, Samuel Abraham (Student)" userId="a557fb8c-87c3-4278-93a6-fa8b82f16f72" providerId="ADAL" clId="{94928586-0A5D-45C3-95B8-D3364A3F4107}" dt="2024-04-26T16:09:35.766" v="3038" actId="20577"/>
          <ac:spMkLst>
            <pc:docMk/>
            <pc:sldMk cId="2504664321" sldId="277"/>
            <ac:spMk id="7" creationId="{7B6FF1E9-528B-5C3D-CDCB-AABFCA12E9E4}"/>
          </ac:spMkLst>
        </pc:spChg>
        <pc:spChg chg="mod">
          <ac:chgData name="Levis, Samuel Abraham (Student)" userId="a557fb8c-87c3-4278-93a6-fa8b82f16f72" providerId="ADAL" clId="{94928586-0A5D-45C3-95B8-D3364A3F4107}" dt="2024-04-26T16:00:01.875" v="2335" actId="20577"/>
          <ac:spMkLst>
            <pc:docMk/>
            <pc:sldMk cId="2504664321" sldId="277"/>
            <ac:spMk id="10" creationId="{07EAF664-437D-405C-E8D7-5DDA4CBD2E5F}"/>
          </ac:spMkLst>
        </pc:spChg>
        <pc:spChg chg="mod">
          <ac:chgData name="Levis, Samuel Abraham (Student)" userId="a557fb8c-87c3-4278-93a6-fa8b82f16f72" providerId="ADAL" clId="{94928586-0A5D-45C3-95B8-D3364A3F4107}" dt="2024-04-26T16:00:44.411" v="2409" actId="20577"/>
          <ac:spMkLst>
            <pc:docMk/>
            <pc:sldMk cId="2504664321" sldId="277"/>
            <ac:spMk id="15" creationId="{BB7A3BA7-F836-32C6-C2BD-58524E608F6D}"/>
          </ac:spMkLst>
        </pc:spChg>
        <pc:picChg chg="mod">
          <ac:chgData name="Levis, Samuel Abraham (Student)" userId="a557fb8c-87c3-4278-93a6-fa8b82f16f72" providerId="ADAL" clId="{94928586-0A5D-45C3-95B8-D3364A3F4107}" dt="2024-04-26T15:58:37.058" v="2161" actId="14100"/>
          <ac:picMkLst>
            <pc:docMk/>
            <pc:sldMk cId="2504664321" sldId="277"/>
            <ac:picMk id="5" creationId="{E0F01FF7-0635-4660-8911-BD5468DF5A60}"/>
          </ac:picMkLst>
        </pc:picChg>
        <pc:cxnChg chg="mod">
          <ac:chgData name="Levis, Samuel Abraham (Student)" userId="a557fb8c-87c3-4278-93a6-fa8b82f16f72" providerId="ADAL" clId="{94928586-0A5D-45C3-95B8-D3364A3F4107}" dt="2024-04-26T15:59:32.669" v="2250" actId="14100"/>
          <ac:cxnSpMkLst>
            <pc:docMk/>
            <pc:sldMk cId="2504664321" sldId="277"/>
            <ac:cxnSpMk id="13" creationId="{7E4B33F8-6E9B-A4E5-9C19-0C1130143568}"/>
          </ac:cxnSpMkLst>
        </pc:cxnChg>
        <pc:cxnChg chg="mod">
          <ac:chgData name="Levis, Samuel Abraham (Student)" userId="a557fb8c-87c3-4278-93a6-fa8b82f16f72" providerId="ADAL" clId="{94928586-0A5D-45C3-95B8-D3364A3F4107}" dt="2024-04-26T16:00:09.347" v="2337" actId="14100"/>
          <ac:cxnSpMkLst>
            <pc:docMk/>
            <pc:sldMk cId="2504664321" sldId="277"/>
            <ac:cxnSpMk id="17" creationId="{0F222377-3662-5E5F-F6F7-80C405C51CF4}"/>
          </ac:cxnSpMkLst>
        </pc:cxnChg>
        <pc:cxnChg chg="mod">
          <ac:chgData name="Levis, Samuel Abraham (Student)" userId="a557fb8c-87c3-4278-93a6-fa8b82f16f72" providerId="ADAL" clId="{94928586-0A5D-45C3-95B8-D3364A3F4107}" dt="2024-04-26T16:00:49.546" v="2411" actId="14100"/>
          <ac:cxnSpMkLst>
            <pc:docMk/>
            <pc:sldMk cId="2504664321" sldId="277"/>
            <ac:cxnSpMk id="22" creationId="{00A23D7D-9CC1-F875-202B-A6142B41607A}"/>
          </ac:cxnSpMkLst>
        </pc:cxnChg>
      </pc:sldChg>
      <pc:sldChg chg="addSp delSp modSp add mod">
        <pc:chgData name="Levis, Samuel Abraham (Student)" userId="a557fb8c-87c3-4278-93a6-fa8b82f16f72" providerId="ADAL" clId="{94928586-0A5D-45C3-95B8-D3364A3F4107}" dt="2024-04-26T16:09:40.241" v="3040" actId="20577"/>
        <pc:sldMkLst>
          <pc:docMk/>
          <pc:sldMk cId="1146931386" sldId="278"/>
        </pc:sldMkLst>
        <pc:spChg chg="mod">
          <ac:chgData name="Levis, Samuel Abraham (Student)" userId="a557fb8c-87c3-4278-93a6-fa8b82f16f72" providerId="ADAL" clId="{94928586-0A5D-45C3-95B8-D3364A3F4107}" dt="2024-04-26T16:04:02.046" v="2505" actId="20577"/>
          <ac:spMkLst>
            <pc:docMk/>
            <pc:sldMk cId="1146931386" sldId="278"/>
            <ac:spMk id="4" creationId="{4D7B7364-E129-B88A-B997-70D3F7D73964}"/>
          </ac:spMkLst>
        </pc:spChg>
        <pc:spChg chg="mod">
          <ac:chgData name="Levis, Samuel Abraham (Student)" userId="a557fb8c-87c3-4278-93a6-fa8b82f16f72" providerId="ADAL" clId="{94928586-0A5D-45C3-95B8-D3364A3F4107}" dt="2024-04-26T16:09:40.241" v="3040" actId="20577"/>
          <ac:spMkLst>
            <pc:docMk/>
            <pc:sldMk cId="1146931386" sldId="278"/>
            <ac:spMk id="7" creationId="{7B6FF1E9-528B-5C3D-CDCB-AABFCA12E9E4}"/>
          </ac:spMkLst>
        </pc:spChg>
        <pc:spChg chg="mod">
          <ac:chgData name="Levis, Samuel Abraham (Student)" userId="a557fb8c-87c3-4278-93a6-fa8b82f16f72" providerId="ADAL" clId="{94928586-0A5D-45C3-95B8-D3364A3F4107}" dt="2024-04-26T16:05:04.246" v="2679" actId="20577"/>
          <ac:spMkLst>
            <pc:docMk/>
            <pc:sldMk cId="1146931386" sldId="278"/>
            <ac:spMk id="10" creationId="{07EAF664-437D-405C-E8D7-5DDA4CBD2E5F}"/>
          </ac:spMkLst>
        </pc:spChg>
        <pc:spChg chg="mod">
          <ac:chgData name="Levis, Samuel Abraham (Student)" userId="a557fb8c-87c3-4278-93a6-fa8b82f16f72" providerId="ADAL" clId="{94928586-0A5D-45C3-95B8-D3364A3F4107}" dt="2024-04-26T16:06:06.108" v="2818" actId="20577"/>
          <ac:spMkLst>
            <pc:docMk/>
            <pc:sldMk cId="1146931386" sldId="278"/>
            <ac:spMk id="15" creationId="{BB7A3BA7-F836-32C6-C2BD-58524E608F6D}"/>
          </ac:spMkLst>
        </pc:spChg>
        <pc:picChg chg="add mod">
          <ac:chgData name="Levis, Samuel Abraham (Student)" userId="a557fb8c-87c3-4278-93a6-fa8b82f16f72" providerId="ADAL" clId="{94928586-0A5D-45C3-95B8-D3364A3F4107}" dt="2024-04-26T16:08:06.109" v="2944" actId="14100"/>
          <ac:picMkLst>
            <pc:docMk/>
            <pc:sldMk cId="1146931386" sldId="278"/>
            <ac:picMk id="3" creationId="{ADF4FA03-C489-7FA1-E379-379F0610A091}"/>
          </ac:picMkLst>
        </pc:picChg>
        <pc:picChg chg="del mod">
          <ac:chgData name="Levis, Samuel Abraham (Student)" userId="a557fb8c-87c3-4278-93a6-fa8b82f16f72" providerId="ADAL" clId="{94928586-0A5D-45C3-95B8-D3364A3F4107}" dt="2024-04-26T16:02:43.935" v="2419" actId="478"/>
          <ac:picMkLst>
            <pc:docMk/>
            <pc:sldMk cId="1146931386" sldId="278"/>
            <ac:picMk id="5" creationId="{E0F01FF7-0635-4660-8911-BD5468DF5A60}"/>
          </ac:picMkLst>
        </pc:picChg>
        <pc:cxnChg chg="mod ord">
          <ac:chgData name="Levis, Samuel Abraham (Student)" userId="a557fb8c-87c3-4278-93a6-fa8b82f16f72" providerId="ADAL" clId="{94928586-0A5D-45C3-95B8-D3364A3F4107}" dt="2024-04-26T16:04:09.813" v="2507" actId="14100"/>
          <ac:cxnSpMkLst>
            <pc:docMk/>
            <pc:sldMk cId="1146931386" sldId="278"/>
            <ac:cxnSpMk id="13" creationId="{7E4B33F8-6E9B-A4E5-9C19-0C1130143568}"/>
          </ac:cxnSpMkLst>
        </pc:cxnChg>
        <pc:cxnChg chg="mod ord">
          <ac:chgData name="Levis, Samuel Abraham (Student)" userId="a557fb8c-87c3-4278-93a6-fa8b82f16f72" providerId="ADAL" clId="{94928586-0A5D-45C3-95B8-D3364A3F4107}" dt="2024-04-26T16:04:21.004" v="2508" actId="14100"/>
          <ac:cxnSpMkLst>
            <pc:docMk/>
            <pc:sldMk cId="1146931386" sldId="278"/>
            <ac:cxnSpMk id="17" creationId="{0F222377-3662-5E5F-F6F7-80C405C51CF4}"/>
          </ac:cxnSpMkLst>
        </pc:cxnChg>
        <pc:cxnChg chg="mod ord">
          <ac:chgData name="Levis, Samuel Abraham (Student)" userId="a557fb8c-87c3-4278-93a6-fa8b82f16f72" providerId="ADAL" clId="{94928586-0A5D-45C3-95B8-D3364A3F4107}" dt="2024-04-26T16:06:10.548" v="2819" actId="14100"/>
          <ac:cxnSpMkLst>
            <pc:docMk/>
            <pc:sldMk cId="1146931386" sldId="278"/>
            <ac:cxnSpMk id="22" creationId="{00A23D7D-9CC1-F875-202B-A6142B41607A}"/>
          </ac:cxnSpMkLst>
        </pc:cxnChg>
      </pc:sldChg>
    </pc:docChg>
  </pc:docChgLst>
  <pc:docChgLst>
    <pc:chgData name="Levis, Samuel Abraham (Student)" userId="a557fb8c-87c3-4278-93a6-fa8b82f16f72" providerId="ADAL" clId="{2292103A-B3D2-D840-B29E-28EF5192B77D}"/>
    <pc:docChg chg="custSel modSld">
      <pc:chgData name="Levis, Samuel Abraham (Student)" userId="a557fb8c-87c3-4278-93a6-fa8b82f16f72" providerId="ADAL" clId="{2292103A-B3D2-D840-B29E-28EF5192B77D}" dt="2024-04-09T16:02:28.039" v="268" actId="767"/>
      <pc:docMkLst>
        <pc:docMk/>
      </pc:docMkLst>
      <pc:sldChg chg="addSp modSp mod setBg">
        <pc:chgData name="Levis, Samuel Abraham (Student)" userId="a557fb8c-87c3-4278-93a6-fa8b82f16f72" providerId="ADAL" clId="{2292103A-B3D2-D840-B29E-28EF5192B77D}" dt="2024-04-09T15:29:19.969" v="0" actId="26606"/>
        <pc:sldMkLst>
          <pc:docMk/>
          <pc:sldMk cId="724439942" sldId="256"/>
        </pc:sldMkLst>
        <pc:spChg chg="mod">
          <ac:chgData name="Levis, Samuel Abraham (Student)" userId="a557fb8c-87c3-4278-93a6-fa8b82f16f72" providerId="ADAL" clId="{2292103A-B3D2-D840-B29E-28EF5192B77D}" dt="2024-04-09T15:29:19.969" v="0" actId="26606"/>
          <ac:spMkLst>
            <pc:docMk/>
            <pc:sldMk cId="724439942" sldId="256"/>
            <ac:spMk id="2" creationId="{0E0A2B80-8BED-4476-F6D3-C64771A66B76}"/>
          </ac:spMkLst>
        </pc:spChg>
        <pc:spChg chg="mod">
          <ac:chgData name="Levis, Samuel Abraham (Student)" userId="a557fb8c-87c3-4278-93a6-fa8b82f16f72" providerId="ADAL" clId="{2292103A-B3D2-D840-B29E-28EF5192B77D}" dt="2024-04-09T15:29:19.969" v="0" actId="26606"/>
          <ac:spMkLst>
            <pc:docMk/>
            <pc:sldMk cId="724439942" sldId="256"/>
            <ac:spMk id="3" creationId="{A71C8155-F47D-70F4-4864-9B6866C3C41D}"/>
          </ac:spMkLst>
        </pc:spChg>
        <pc:spChg chg="add">
          <ac:chgData name="Levis, Samuel Abraham (Student)" userId="a557fb8c-87c3-4278-93a6-fa8b82f16f72" providerId="ADAL" clId="{2292103A-B3D2-D840-B29E-28EF5192B77D}" dt="2024-04-09T15:29:19.969" v="0" actId="26606"/>
          <ac:spMkLst>
            <pc:docMk/>
            <pc:sldMk cId="724439942" sldId="256"/>
            <ac:spMk id="10" creationId="{A3363022-C969-41E9-8EB2-E4C94908C1FA}"/>
          </ac:spMkLst>
        </pc:spChg>
        <pc:spChg chg="add">
          <ac:chgData name="Levis, Samuel Abraham (Student)" userId="a557fb8c-87c3-4278-93a6-fa8b82f16f72" providerId="ADAL" clId="{2292103A-B3D2-D840-B29E-28EF5192B77D}" dt="2024-04-09T15:29:19.969" v="0" actId="26606"/>
          <ac:spMkLst>
            <pc:docMk/>
            <pc:sldMk cId="724439942" sldId="256"/>
            <ac:spMk id="12" creationId="{8D1AD6B3-BE88-4CEB-BA17-790657CC4729}"/>
          </ac:spMkLst>
        </pc:spChg>
        <pc:grpChg chg="add">
          <ac:chgData name="Levis, Samuel Abraham (Student)" userId="a557fb8c-87c3-4278-93a6-fa8b82f16f72" providerId="ADAL" clId="{2292103A-B3D2-D840-B29E-28EF5192B77D}" dt="2024-04-09T15:29:19.969" v="0" actId="26606"/>
          <ac:grpSpMkLst>
            <pc:docMk/>
            <pc:sldMk cId="724439942" sldId="256"/>
            <ac:grpSpMk id="14" creationId="{89D1390B-7E13-4B4F-9CB2-391063412E54}"/>
          </ac:grpSpMkLst>
        </pc:grpChg>
        <pc:picChg chg="add">
          <ac:chgData name="Levis, Samuel Abraham (Student)" userId="a557fb8c-87c3-4278-93a6-fa8b82f16f72" providerId="ADAL" clId="{2292103A-B3D2-D840-B29E-28EF5192B77D}" dt="2024-04-09T15:29:19.969" v="0" actId="26606"/>
          <ac:picMkLst>
            <pc:docMk/>
            <pc:sldMk cId="724439942" sldId="256"/>
            <ac:picMk id="7" creationId="{C132C17E-1B56-248E-FC21-3418E7524010}"/>
          </ac:picMkLst>
        </pc:picChg>
      </pc:sldChg>
      <pc:sldChg chg="addSp modSp mod setBg">
        <pc:chgData name="Levis, Samuel Abraham (Student)" userId="a557fb8c-87c3-4278-93a6-fa8b82f16f72" providerId="ADAL" clId="{2292103A-B3D2-D840-B29E-28EF5192B77D}" dt="2024-04-09T15:58:54.330" v="267" actId="20577"/>
        <pc:sldMkLst>
          <pc:docMk/>
          <pc:sldMk cId="1275742929" sldId="257"/>
        </pc:sldMkLst>
        <pc:spChg chg="mod">
          <ac:chgData name="Levis, Samuel Abraham (Student)" userId="a557fb8c-87c3-4278-93a6-fa8b82f16f72" providerId="ADAL" clId="{2292103A-B3D2-D840-B29E-28EF5192B77D}" dt="2024-04-09T15:29:29.851" v="1" actId="26606"/>
          <ac:spMkLst>
            <pc:docMk/>
            <pc:sldMk cId="1275742929" sldId="257"/>
            <ac:spMk id="2" creationId="{0968D45B-64EB-FDE5-DF0B-07F4B84AE934}"/>
          </ac:spMkLst>
        </pc:spChg>
        <pc:spChg chg="mod">
          <ac:chgData name="Levis, Samuel Abraham (Student)" userId="a557fb8c-87c3-4278-93a6-fa8b82f16f72" providerId="ADAL" clId="{2292103A-B3D2-D840-B29E-28EF5192B77D}" dt="2024-04-09T15:58:54.330" v="267" actId="20577"/>
          <ac:spMkLst>
            <pc:docMk/>
            <pc:sldMk cId="1275742929" sldId="257"/>
            <ac:spMk id="3" creationId="{4D6E9E2F-6868-B8A9-9866-6F0920E09CD3}"/>
          </ac:spMkLst>
        </pc:spChg>
        <pc:spChg chg="add">
          <ac:chgData name="Levis, Samuel Abraham (Student)" userId="a557fb8c-87c3-4278-93a6-fa8b82f16f72" providerId="ADAL" clId="{2292103A-B3D2-D840-B29E-28EF5192B77D}" dt="2024-04-09T15:29:29.851" v="1" actId="26606"/>
          <ac:spMkLst>
            <pc:docMk/>
            <pc:sldMk cId="1275742929" sldId="257"/>
            <ac:spMk id="8" creationId="{FA3C7DEA-BCC2-4295-8850-147993296189}"/>
          </ac:spMkLst>
        </pc:spChg>
        <pc:spChg chg="add">
          <ac:chgData name="Levis, Samuel Abraham (Student)" userId="a557fb8c-87c3-4278-93a6-fa8b82f16f72" providerId="ADAL" clId="{2292103A-B3D2-D840-B29E-28EF5192B77D}" dt="2024-04-09T15:29:29.851" v="1" actId="26606"/>
          <ac:spMkLst>
            <pc:docMk/>
            <pc:sldMk cId="1275742929" sldId="257"/>
            <ac:spMk id="10" creationId="{C289949D-B9F6-468A-86FE-2694DC5AE773}"/>
          </ac:spMkLst>
        </pc:spChg>
        <pc:grpChg chg="add">
          <ac:chgData name="Levis, Samuel Abraham (Student)" userId="a557fb8c-87c3-4278-93a6-fa8b82f16f72" providerId="ADAL" clId="{2292103A-B3D2-D840-B29E-28EF5192B77D}" dt="2024-04-09T15:29:29.851" v="1" actId="26606"/>
          <ac:grpSpMkLst>
            <pc:docMk/>
            <pc:sldMk cId="1275742929" sldId="257"/>
            <ac:grpSpMk id="12" creationId="{E4DF0958-0C87-4C28-9554-2FADC788C2B1}"/>
          </ac:grpSpMkLst>
        </pc:grpChg>
      </pc:sldChg>
      <pc:sldChg chg="addSp modSp">
        <pc:chgData name="Levis, Samuel Abraham (Student)" userId="a557fb8c-87c3-4278-93a6-fa8b82f16f72" providerId="ADAL" clId="{2292103A-B3D2-D840-B29E-28EF5192B77D}" dt="2024-04-09T16:02:28.039" v="268" actId="767"/>
        <pc:sldMkLst>
          <pc:docMk/>
          <pc:sldMk cId="2639255740" sldId="258"/>
        </pc:sldMkLst>
        <pc:spChg chg="add mod">
          <ac:chgData name="Levis, Samuel Abraham (Student)" userId="a557fb8c-87c3-4278-93a6-fa8b82f16f72" providerId="ADAL" clId="{2292103A-B3D2-D840-B29E-28EF5192B77D}" dt="2024-04-09T16:02:28.039" v="268" actId="767"/>
          <ac:spMkLst>
            <pc:docMk/>
            <pc:sldMk cId="2639255740" sldId="258"/>
            <ac:spMk id="4" creationId="{DF1E4E50-7F0B-ABED-DEFC-9E2CEFADAA3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0E88DD-9D3C-4776-9B6B-C1CEFBDD6235}" type="datetimeFigureOut">
              <a:t>4/26/2024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052228-8018-4A89-94E7-59DF28B07566}" type="slidenum">
              <a:t>‹#›</a:t>
            </a:fld>
            <a:endParaRPr lang="en-US"/>
          </a:p>
        </p:txBody>
      </p:sp>
    </p:spTree>
    <p:extLst>
      <p:ext uri="{BB962C8B-B14F-4D97-AF65-F5344CB8AC3E}">
        <p14:creationId xmlns:p14="http://schemas.microsoft.com/office/powerpoint/2010/main" val="2746766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charleston.craigslist.org/search/sss?query=macbook#search=1~map~0~0~36.1966~-88.1674~32.5970~-71.4882"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https://charleston.craigslist.org/search/sss?query=macbook#search=1~map~0~0~36.1966~-88.1674~32.5970~-71.4882</a:t>
            </a:r>
            <a:endParaRPr lang="en-US"/>
          </a:p>
          <a:p>
            <a:endParaRPr lang="en-US">
              <a:cs typeface="Calibri"/>
            </a:endParaRPr>
          </a:p>
        </p:txBody>
      </p:sp>
      <p:sp>
        <p:nvSpPr>
          <p:cNvPr id="4" name="Slide Number Placeholder 3"/>
          <p:cNvSpPr>
            <a:spLocks noGrp="1"/>
          </p:cNvSpPr>
          <p:nvPr>
            <p:ph type="sldNum" sz="quarter" idx="5"/>
          </p:nvPr>
        </p:nvSpPr>
        <p:spPr/>
        <p:txBody>
          <a:bodyPr/>
          <a:lstStyle/>
          <a:p>
            <a:fld id="{03052228-8018-4A89-94E7-59DF28B07566}" type="slidenum">
              <a:t>3</a:t>
            </a:fld>
            <a:endParaRPr lang="en-US"/>
          </a:p>
        </p:txBody>
      </p:sp>
    </p:spTree>
    <p:extLst>
      <p:ext uri="{BB962C8B-B14F-4D97-AF65-F5344CB8AC3E}">
        <p14:creationId xmlns:p14="http://schemas.microsoft.com/office/powerpoint/2010/main" val="490611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Answers:</a:t>
            </a:r>
            <a:br>
              <a:rPr lang="en-US"/>
            </a:br>
            <a:endParaRPr lang="en-US"/>
          </a:p>
        </p:txBody>
      </p:sp>
      <p:sp>
        <p:nvSpPr>
          <p:cNvPr id="4" name="Slide Number Placeholder 3"/>
          <p:cNvSpPr>
            <a:spLocks noGrp="1"/>
          </p:cNvSpPr>
          <p:nvPr>
            <p:ph type="sldNum" sz="quarter" idx="5"/>
          </p:nvPr>
        </p:nvSpPr>
        <p:spPr/>
        <p:txBody>
          <a:bodyPr/>
          <a:lstStyle/>
          <a:p>
            <a:fld id="{03052228-8018-4A89-94E7-59DF28B07566}" type="slidenum">
              <a:rPr lang="en-US" smtClean="0"/>
              <a:t>18</a:t>
            </a:fld>
            <a:endParaRPr lang="en-US"/>
          </a:p>
        </p:txBody>
      </p:sp>
    </p:spTree>
    <p:extLst>
      <p:ext uri="{BB962C8B-B14F-4D97-AF65-F5344CB8AC3E}">
        <p14:creationId xmlns:p14="http://schemas.microsoft.com/office/powerpoint/2010/main" val="2083319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https://leafletjs.com/</a:t>
            </a:r>
          </a:p>
        </p:txBody>
      </p:sp>
      <p:sp>
        <p:nvSpPr>
          <p:cNvPr id="4" name="Slide Number Placeholder 3"/>
          <p:cNvSpPr>
            <a:spLocks noGrp="1"/>
          </p:cNvSpPr>
          <p:nvPr>
            <p:ph type="sldNum" sz="quarter" idx="5"/>
          </p:nvPr>
        </p:nvSpPr>
        <p:spPr/>
        <p:txBody>
          <a:bodyPr/>
          <a:lstStyle/>
          <a:p>
            <a:fld id="{03052228-8018-4A89-94E7-59DF28B07566}" type="slidenum">
              <a:rPr lang="en-US" smtClean="0"/>
              <a:t>4</a:t>
            </a:fld>
            <a:endParaRPr lang="en-US"/>
          </a:p>
        </p:txBody>
      </p:sp>
    </p:spTree>
    <p:extLst>
      <p:ext uri="{BB962C8B-B14F-4D97-AF65-F5344CB8AC3E}">
        <p14:creationId xmlns:p14="http://schemas.microsoft.com/office/powerpoint/2010/main" val="13043091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GitHub Repository Like: https://github.com/Leaflet/Leaflet </a:t>
            </a:r>
          </a:p>
        </p:txBody>
      </p:sp>
      <p:sp>
        <p:nvSpPr>
          <p:cNvPr id="4" name="Slide Number Placeholder 3"/>
          <p:cNvSpPr>
            <a:spLocks noGrp="1"/>
          </p:cNvSpPr>
          <p:nvPr>
            <p:ph type="sldNum" sz="quarter" idx="5"/>
          </p:nvPr>
        </p:nvSpPr>
        <p:spPr/>
        <p:txBody>
          <a:bodyPr/>
          <a:lstStyle/>
          <a:p>
            <a:fld id="{03052228-8018-4A89-94E7-59DF28B07566}" type="slidenum">
              <a:rPr lang="en-US" smtClean="0"/>
              <a:t>5</a:t>
            </a:fld>
            <a:endParaRPr lang="en-US"/>
          </a:p>
        </p:txBody>
      </p:sp>
    </p:spTree>
    <p:extLst>
      <p:ext uri="{BB962C8B-B14F-4D97-AF65-F5344CB8AC3E}">
        <p14:creationId xmlns:p14="http://schemas.microsoft.com/office/powerpoint/2010/main" val="2593839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3052228-8018-4A89-94E7-59DF28B07566}" type="slidenum">
              <a:rPr lang="en-US" smtClean="0"/>
              <a:t>6</a:t>
            </a:fld>
            <a:endParaRPr lang="en-US"/>
          </a:p>
        </p:txBody>
      </p:sp>
    </p:spTree>
    <p:extLst>
      <p:ext uri="{BB962C8B-B14F-4D97-AF65-F5344CB8AC3E}">
        <p14:creationId xmlns:p14="http://schemas.microsoft.com/office/powerpoint/2010/main" val="39102478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URL: https://levissa.stu.cofc.edu/215Final/</a:t>
            </a:r>
          </a:p>
        </p:txBody>
      </p:sp>
      <p:sp>
        <p:nvSpPr>
          <p:cNvPr id="4" name="Slide Number Placeholder 3"/>
          <p:cNvSpPr>
            <a:spLocks noGrp="1"/>
          </p:cNvSpPr>
          <p:nvPr>
            <p:ph type="sldNum" sz="quarter" idx="5"/>
          </p:nvPr>
        </p:nvSpPr>
        <p:spPr/>
        <p:txBody>
          <a:bodyPr/>
          <a:lstStyle/>
          <a:p>
            <a:fld id="{03052228-8018-4A89-94E7-59DF28B07566}" type="slidenum">
              <a:rPr lang="en-US" smtClean="0"/>
              <a:t>12</a:t>
            </a:fld>
            <a:endParaRPr lang="en-US"/>
          </a:p>
        </p:txBody>
      </p:sp>
    </p:spTree>
    <p:extLst>
      <p:ext uri="{BB962C8B-B14F-4D97-AF65-F5344CB8AC3E}">
        <p14:creationId xmlns:p14="http://schemas.microsoft.com/office/powerpoint/2010/main" val="3787955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URL: https://levissa.stu.cofc.edu/215Final/</a:t>
            </a:r>
          </a:p>
        </p:txBody>
      </p:sp>
      <p:sp>
        <p:nvSpPr>
          <p:cNvPr id="4" name="Slide Number Placeholder 3"/>
          <p:cNvSpPr>
            <a:spLocks noGrp="1"/>
          </p:cNvSpPr>
          <p:nvPr>
            <p:ph type="sldNum" sz="quarter" idx="5"/>
          </p:nvPr>
        </p:nvSpPr>
        <p:spPr/>
        <p:txBody>
          <a:bodyPr/>
          <a:lstStyle/>
          <a:p>
            <a:fld id="{03052228-8018-4A89-94E7-59DF28B07566}" type="slidenum">
              <a:rPr lang="en-US" smtClean="0"/>
              <a:t>13</a:t>
            </a:fld>
            <a:endParaRPr lang="en-US"/>
          </a:p>
        </p:txBody>
      </p:sp>
    </p:spTree>
    <p:extLst>
      <p:ext uri="{BB962C8B-B14F-4D97-AF65-F5344CB8AC3E}">
        <p14:creationId xmlns:p14="http://schemas.microsoft.com/office/powerpoint/2010/main" val="3332608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URL: https://levissa.stu.cofc.edu/215Final/</a:t>
            </a:r>
          </a:p>
        </p:txBody>
      </p:sp>
      <p:sp>
        <p:nvSpPr>
          <p:cNvPr id="4" name="Slide Number Placeholder 3"/>
          <p:cNvSpPr>
            <a:spLocks noGrp="1"/>
          </p:cNvSpPr>
          <p:nvPr>
            <p:ph type="sldNum" sz="quarter" idx="5"/>
          </p:nvPr>
        </p:nvSpPr>
        <p:spPr/>
        <p:txBody>
          <a:bodyPr/>
          <a:lstStyle/>
          <a:p>
            <a:fld id="{03052228-8018-4A89-94E7-59DF28B07566}" type="slidenum">
              <a:rPr lang="en-US" smtClean="0"/>
              <a:t>14</a:t>
            </a:fld>
            <a:endParaRPr lang="en-US"/>
          </a:p>
        </p:txBody>
      </p:sp>
    </p:spTree>
    <p:extLst>
      <p:ext uri="{BB962C8B-B14F-4D97-AF65-F5344CB8AC3E}">
        <p14:creationId xmlns:p14="http://schemas.microsoft.com/office/powerpoint/2010/main" val="20203320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URL: https://levissa.stu.cofc.edu/215Final/</a:t>
            </a:r>
          </a:p>
        </p:txBody>
      </p:sp>
      <p:sp>
        <p:nvSpPr>
          <p:cNvPr id="4" name="Slide Number Placeholder 3"/>
          <p:cNvSpPr>
            <a:spLocks noGrp="1"/>
          </p:cNvSpPr>
          <p:nvPr>
            <p:ph type="sldNum" sz="quarter" idx="5"/>
          </p:nvPr>
        </p:nvSpPr>
        <p:spPr/>
        <p:txBody>
          <a:bodyPr/>
          <a:lstStyle/>
          <a:p>
            <a:fld id="{03052228-8018-4A89-94E7-59DF28B07566}" type="slidenum">
              <a:rPr lang="en-US" smtClean="0"/>
              <a:t>15</a:t>
            </a:fld>
            <a:endParaRPr lang="en-US"/>
          </a:p>
        </p:txBody>
      </p:sp>
    </p:spTree>
    <p:extLst>
      <p:ext uri="{BB962C8B-B14F-4D97-AF65-F5344CB8AC3E}">
        <p14:creationId xmlns:p14="http://schemas.microsoft.com/office/powerpoint/2010/main" val="28736231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URL: https://levissa.stu.cofc.edu/215Final/</a:t>
            </a:r>
          </a:p>
        </p:txBody>
      </p:sp>
      <p:sp>
        <p:nvSpPr>
          <p:cNvPr id="4" name="Slide Number Placeholder 3"/>
          <p:cNvSpPr>
            <a:spLocks noGrp="1"/>
          </p:cNvSpPr>
          <p:nvPr>
            <p:ph type="sldNum" sz="quarter" idx="5"/>
          </p:nvPr>
        </p:nvSpPr>
        <p:spPr/>
        <p:txBody>
          <a:bodyPr/>
          <a:lstStyle/>
          <a:p>
            <a:fld id="{03052228-8018-4A89-94E7-59DF28B07566}" type="slidenum">
              <a:rPr lang="en-US" smtClean="0"/>
              <a:t>16</a:t>
            </a:fld>
            <a:endParaRPr lang="en-US"/>
          </a:p>
        </p:txBody>
      </p:sp>
    </p:spTree>
    <p:extLst>
      <p:ext uri="{BB962C8B-B14F-4D97-AF65-F5344CB8AC3E}">
        <p14:creationId xmlns:p14="http://schemas.microsoft.com/office/powerpoint/2010/main" val="35998694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849A92-524B-2168-990E-1F07FB64EB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41B5B61-5821-BCF9-B197-7B2CC602A8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5F2865-D1F9-199B-73B6-31F8F0F6135A}"/>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5" name="Footer Placeholder 4">
            <a:extLst>
              <a:ext uri="{FF2B5EF4-FFF2-40B4-BE49-F238E27FC236}">
                <a16:creationId xmlns:a16="http://schemas.microsoft.com/office/drawing/2014/main" id="{064AB6BF-C896-3100-7523-5C72DF7586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192988-BE46-57AA-7A2C-18A533DF4296}"/>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3204688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2AC78-B5F4-3B8C-970C-79B5A0BCE8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BCF0EC0-2140-A056-895C-D40B3BC644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C950D3-12B4-66E6-045B-B3622AEC331F}"/>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5" name="Footer Placeholder 4">
            <a:extLst>
              <a:ext uri="{FF2B5EF4-FFF2-40B4-BE49-F238E27FC236}">
                <a16:creationId xmlns:a16="http://schemas.microsoft.com/office/drawing/2014/main" id="{760ACD34-FD39-45ED-E0E0-528A25B79B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B6CF66-DABB-1CED-964A-423D96A35CF5}"/>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15170405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9FE492-D664-DED1-2606-C4F3D31447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54AF60-C56D-6D55-9373-E1ED7697038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AC15C1-0ADB-2453-6854-7ED4B2D4A378}"/>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5" name="Footer Placeholder 4">
            <a:extLst>
              <a:ext uri="{FF2B5EF4-FFF2-40B4-BE49-F238E27FC236}">
                <a16:creationId xmlns:a16="http://schemas.microsoft.com/office/drawing/2014/main" id="{C8C6D9D7-D604-539E-6791-EEBE35E930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B09F73-85F1-85B4-11CE-0C109484B6DB}"/>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10404920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AF91A3-6CD6-778C-819B-D7EA98077C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013912-7EC8-24D8-1341-96A92515F68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767DC8C-28B5-797E-D3F1-9D2056FB00EE}"/>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5" name="Footer Placeholder 4">
            <a:extLst>
              <a:ext uri="{FF2B5EF4-FFF2-40B4-BE49-F238E27FC236}">
                <a16:creationId xmlns:a16="http://schemas.microsoft.com/office/drawing/2014/main" id="{87B563C1-2A82-F9D0-1C8C-CDFA25AAA5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39FE43-5448-3416-D9FB-F5D36A6E4012}"/>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647087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C5BC0-0E1F-5A0A-8663-87CB381EF14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CD2398A-74B3-B27C-CA96-803108E69D9C}"/>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27E66D-FC90-9810-E13C-B1C1E6E06CD6}"/>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5" name="Footer Placeholder 4">
            <a:extLst>
              <a:ext uri="{FF2B5EF4-FFF2-40B4-BE49-F238E27FC236}">
                <a16:creationId xmlns:a16="http://schemas.microsoft.com/office/drawing/2014/main" id="{9DD3D48C-B972-2520-344B-5B3CB518D6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DCC8B-2784-F1D9-4B9F-928BF1D0B8D8}"/>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2179190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4E8CF-131C-5BED-A728-939A9ABFF65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7C15E9F-95FE-FAC3-B6D9-628CB40906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48925B-FBAB-A5ED-D6EE-82746867A0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CAA3092-8EB1-58A1-D619-99D644B40E36}"/>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6" name="Footer Placeholder 5">
            <a:extLst>
              <a:ext uri="{FF2B5EF4-FFF2-40B4-BE49-F238E27FC236}">
                <a16:creationId xmlns:a16="http://schemas.microsoft.com/office/drawing/2014/main" id="{445A5710-1D26-080E-E0A8-BC06184C9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DE2D9-69F1-B300-1301-848A26E689CC}"/>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23009785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55ABB2-51B5-AAC5-A413-484805BD406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6001CF-0A67-7DAC-7787-3B54B9BD0D8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7E2AAAF-EDBA-DE4C-8E81-AC923677A9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9F03B13-F463-D5D5-CBB0-3104E2F9DD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C11A94E-C499-5E56-DE9B-6F8F6EAAB2A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3960928-411B-3483-B513-8A72DA323BDF}"/>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8" name="Footer Placeholder 7">
            <a:extLst>
              <a:ext uri="{FF2B5EF4-FFF2-40B4-BE49-F238E27FC236}">
                <a16:creationId xmlns:a16="http://schemas.microsoft.com/office/drawing/2014/main" id="{B9398764-A468-0A4C-84AB-311538684BD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F4E56F9-F4CB-CE48-5496-3F4C2C1B4B86}"/>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22422336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5A55C-1547-9259-EFF0-3118B85DD1A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B433CAB-1105-699F-2FEB-47ED66FDF5D6}"/>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4" name="Footer Placeholder 3">
            <a:extLst>
              <a:ext uri="{FF2B5EF4-FFF2-40B4-BE49-F238E27FC236}">
                <a16:creationId xmlns:a16="http://schemas.microsoft.com/office/drawing/2014/main" id="{C12C5E5A-2B3E-1A02-2DAA-E3248ECC778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EE211A4-285C-552F-445B-269A1B09C1FA}"/>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3633899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8766504-6959-C388-BA33-E13240ED4079}"/>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3" name="Footer Placeholder 2">
            <a:extLst>
              <a:ext uri="{FF2B5EF4-FFF2-40B4-BE49-F238E27FC236}">
                <a16:creationId xmlns:a16="http://schemas.microsoft.com/office/drawing/2014/main" id="{3BC33BCA-22DE-4C13-2E0C-C94142E5F67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968ABD4-48B3-7BF2-FB2D-000C637BE085}"/>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22715940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55C6D-61E7-EB05-8662-CB8C531A3C7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266E18-9603-305F-0651-1ACA08EE69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544736D-FA81-580D-3154-2E5F8838CB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A576B70-52AB-FC8D-BADB-29A66BD1A608}"/>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6" name="Footer Placeholder 5">
            <a:extLst>
              <a:ext uri="{FF2B5EF4-FFF2-40B4-BE49-F238E27FC236}">
                <a16:creationId xmlns:a16="http://schemas.microsoft.com/office/drawing/2014/main" id="{D679D4C9-0888-A628-DE1A-5C6C247AFA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EE03DE-79B5-4076-ED69-ECE00BC7D983}"/>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21091035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D6AA4-BBA3-071B-79EF-891E215FCE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3DB1C9-D8AF-745C-E9C3-57F51A3FCA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8BE6B1B-5095-1450-1BF7-667F62F82B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A347EB6-5896-CCFB-EF09-DCEAD43B9AFA}"/>
              </a:ext>
            </a:extLst>
          </p:cNvPr>
          <p:cNvSpPr>
            <a:spLocks noGrp="1"/>
          </p:cNvSpPr>
          <p:nvPr>
            <p:ph type="dt" sz="half" idx="10"/>
          </p:nvPr>
        </p:nvSpPr>
        <p:spPr/>
        <p:txBody>
          <a:bodyPr/>
          <a:lstStyle/>
          <a:p>
            <a:fld id="{598D5AA8-AE6B-A442-8B2C-7CAF6A5A0C16}" type="datetimeFigureOut">
              <a:rPr lang="en-US" smtClean="0"/>
              <a:t>4/26/2024</a:t>
            </a:fld>
            <a:endParaRPr lang="en-US"/>
          </a:p>
        </p:txBody>
      </p:sp>
      <p:sp>
        <p:nvSpPr>
          <p:cNvPr id="6" name="Footer Placeholder 5">
            <a:extLst>
              <a:ext uri="{FF2B5EF4-FFF2-40B4-BE49-F238E27FC236}">
                <a16:creationId xmlns:a16="http://schemas.microsoft.com/office/drawing/2014/main" id="{09CB39D7-70B4-1CD0-A2F8-1F66C2CD5A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160B1A-18EC-1F4F-C332-6BBFA7F0BE33}"/>
              </a:ext>
            </a:extLst>
          </p:cNvPr>
          <p:cNvSpPr>
            <a:spLocks noGrp="1"/>
          </p:cNvSpPr>
          <p:nvPr>
            <p:ph type="sldNum" sz="quarter" idx="12"/>
          </p:nvPr>
        </p:nvSpPr>
        <p:spPr/>
        <p:txBody>
          <a:bodyPr/>
          <a:lstStyle/>
          <a:p>
            <a:fld id="{27CB2C53-4594-894B-8FA5-35EEFCE74809}" type="slidenum">
              <a:rPr lang="en-US" smtClean="0"/>
              <a:t>‹#›</a:t>
            </a:fld>
            <a:endParaRPr lang="en-US"/>
          </a:p>
        </p:txBody>
      </p:sp>
    </p:spTree>
    <p:extLst>
      <p:ext uri="{BB962C8B-B14F-4D97-AF65-F5344CB8AC3E}">
        <p14:creationId xmlns:p14="http://schemas.microsoft.com/office/powerpoint/2010/main" val="6774208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7C66E6-1A18-8649-691E-CC12347F7A7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1FDF298-73A8-87BB-5F72-A85755EDB5D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CBEACB-394A-CAFB-DAA2-C295A8496D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98D5AA8-AE6B-A442-8B2C-7CAF6A5A0C16}" type="datetimeFigureOut">
              <a:rPr lang="en-US" smtClean="0"/>
              <a:t>4/26/2024</a:t>
            </a:fld>
            <a:endParaRPr lang="en-US"/>
          </a:p>
        </p:txBody>
      </p:sp>
      <p:sp>
        <p:nvSpPr>
          <p:cNvPr id="5" name="Footer Placeholder 4">
            <a:extLst>
              <a:ext uri="{FF2B5EF4-FFF2-40B4-BE49-F238E27FC236}">
                <a16:creationId xmlns:a16="http://schemas.microsoft.com/office/drawing/2014/main" id="{F253ECCD-8D29-6B64-E73D-FE4C506F6A8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62824812-8403-9599-DFE7-1C048AD50A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7CB2C53-4594-894B-8FA5-35EEFCE74809}" type="slidenum">
              <a:rPr lang="en-US" smtClean="0"/>
              <a:t>‹#›</a:t>
            </a:fld>
            <a:endParaRPr lang="en-US"/>
          </a:p>
        </p:txBody>
      </p:sp>
    </p:spTree>
    <p:extLst>
      <p:ext uri="{BB962C8B-B14F-4D97-AF65-F5344CB8AC3E}">
        <p14:creationId xmlns:p14="http://schemas.microsoft.com/office/powerpoint/2010/main" val="2444662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hyperlink" Target="https://levissa.stu.cofc.edu/215Final" TargetMode="External"/><Relationship Id="rId2" Type="http://schemas.openxmlformats.org/officeDocument/2006/relationships/hyperlink" Target="https://montielea.stu.cofc.edu/MiddleEarthJourneyTracker/"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 name="Rectangle 40">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Shape 42">
            <a:extLst>
              <a:ext uri="{FF2B5EF4-FFF2-40B4-BE49-F238E27FC236}">
                <a16:creationId xmlns:a16="http://schemas.microsoft.com/office/drawing/2014/main" id="{86FD7672-78BE-4D6F-A711-2CDB79B52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4662" y="323519"/>
            <a:ext cx="4323899" cy="6212748"/>
          </a:xfrm>
          <a:custGeom>
            <a:avLst/>
            <a:gdLst>
              <a:gd name="connsiteX0" fmla="*/ 0 w 4323899"/>
              <a:gd name="connsiteY0" fmla="*/ 0 h 6212748"/>
              <a:gd name="connsiteX1" fmla="*/ 742501 w 4323899"/>
              <a:gd name="connsiteY1" fmla="*/ 0 h 6212748"/>
              <a:gd name="connsiteX2" fmla="*/ 4323899 w 4323899"/>
              <a:gd name="connsiteY2" fmla="*/ 0 h 6212748"/>
              <a:gd name="connsiteX3" fmla="*/ 4323899 w 4323899"/>
              <a:gd name="connsiteY3" fmla="*/ 2864954 h 6212748"/>
              <a:gd name="connsiteX4" fmla="*/ 880454 w 4323899"/>
              <a:gd name="connsiteY4" fmla="*/ 6212748 h 6212748"/>
              <a:gd name="connsiteX5" fmla="*/ 0 w 4323899"/>
              <a:gd name="connsiteY5" fmla="*/ 6212748 h 6212748"/>
              <a:gd name="connsiteX6" fmla="*/ 0 w 4323899"/>
              <a:gd name="connsiteY6" fmla="*/ 6210962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23899" h="6212748">
                <a:moveTo>
                  <a:pt x="0" y="0"/>
                </a:moveTo>
                <a:lnTo>
                  <a:pt x="742501" y="0"/>
                </a:lnTo>
                <a:lnTo>
                  <a:pt x="4323899" y="0"/>
                </a:lnTo>
                <a:lnTo>
                  <a:pt x="4323899" y="2864954"/>
                </a:lnTo>
                <a:lnTo>
                  <a:pt x="880454" y="6212748"/>
                </a:lnTo>
                <a:lnTo>
                  <a:pt x="0" y="6212748"/>
                </a:lnTo>
                <a:lnTo>
                  <a:pt x="0" y="6210962"/>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Right Triangle 44">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A71C8155-F47D-70F4-4864-9B6866C3C41D}"/>
              </a:ext>
            </a:extLst>
          </p:cNvPr>
          <p:cNvSpPr>
            <a:spLocks noGrp="1"/>
          </p:cNvSpPr>
          <p:nvPr>
            <p:ph type="subTitle" idx="1"/>
          </p:nvPr>
        </p:nvSpPr>
        <p:spPr>
          <a:xfrm>
            <a:off x="8029293" y="3703250"/>
            <a:ext cx="2435507" cy="1122750"/>
          </a:xfrm>
        </p:spPr>
        <p:txBody>
          <a:bodyPr anchor="t">
            <a:normAutofit/>
          </a:bodyPr>
          <a:lstStyle/>
          <a:p>
            <a:pPr algn="l"/>
            <a:r>
              <a:rPr lang="en-US" sz="2000"/>
              <a:t>Eric Montiel &amp; Samuel Levis</a:t>
            </a:r>
          </a:p>
        </p:txBody>
      </p:sp>
      <p:pic>
        <p:nvPicPr>
          <p:cNvPr id="9" name="Picture 8" descr="A grey text on a black background&#10;&#10;Description automatically generated">
            <a:extLst>
              <a:ext uri="{FF2B5EF4-FFF2-40B4-BE49-F238E27FC236}">
                <a16:creationId xmlns:a16="http://schemas.microsoft.com/office/drawing/2014/main" id="{CCF54D11-58DF-61F0-B052-A1461E8EAFB9}"/>
              </a:ext>
            </a:extLst>
          </p:cNvPr>
          <p:cNvPicPr>
            <a:picLocks noChangeAspect="1"/>
          </p:cNvPicPr>
          <p:nvPr/>
        </p:nvPicPr>
        <p:blipFill>
          <a:blip r:embed="rId2"/>
          <a:stretch>
            <a:fillRect/>
          </a:stretch>
        </p:blipFill>
        <p:spPr>
          <a:xfrm>
            <a:off x="1296558" y="2677627"/>
            <a:ext cx="5604636" cy="1485228"/>
          </a:xfrm>
          <a:prstGeom prst="rect">
            <a:avLst/>
          </a:prstGeom>
        </p:spPr>
      </p:pic>
    </p:spTree>
    <p:extLst>
      <p:ext uri="{BB962C8B-B14F-4D97-AF65-F5344CB8AC3E}">
        <p14:creationId xmlns:p14="http://schemas.microsoft.com/office/powerpoint/2010/main" val="7244399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B6FF1E9-528B-5C3D-CDCB-AABFCA12E9E4}"/>
              </a:ext>
            </a:extLst>
          </p:cNvPr>
          <p:cNvSpPr txBox="1"/>
          <p:nvPr/>
        </p:nvSpPr>
        <p:spPr>
          <a:xfrm>
            <a:off x="1018033" y="270256"/>
            <a:ext cx="4832802" cy="11704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400">
                <a:latin typeface="+mj-lt"/>
                <a:ea typeface="+mj-ea"/>
                <a:cs typeface="+mj-cs"/>
              </a:rPr>
              <a:t>Step 5: User Input</a:t>
            </a:r>
          </a:p>
          <a:p>
            <a:pPr>
              <a:lnSpc>
                <a:spcPct val="90000"/>
              </a:lnSpc>
              <a:spcBef>
                <a:spcPct val="0"/>
              </a:spcBef>
              <a:spcAft>
                <a:spcPts val="600"/>
              </a:spcAft>
            </a:pPr>
            <a:endParaRPr lang="en-US" sz="3400">
              <a:latin typeface="+mj-lt"/>
              <a:ea typeface="+mj-ea"/>
              <a:cs typeface="+mj-cs"/>
            </a:endParaRP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2" name="Picture 1" descr="A computer code on a black background&#10;&#10;Description automatically generated">
            <a:extLst>
              <a:ext uri="{FF2B5EF4-FFF2-40B4-BE49-F238E27FC236}">
                <a16:creationId xmlns:a16="http://schemas.microsoft.com/office/drawing/2014/main" id="{6DB64180-6CC5-8CFC-817B-13505AD5B65C}"/>
              </a:ext>
            </a:extLst>
          </p:cNvPr>
          <p:cNvPicPr>
            <a:picLocks noChangeAspect="1"/>
          </p:cNvPicPr>
          <p:nvPr/>
        </p:nvPicPr>
        <p:blipFill>
          <a:blip r:embed="rId2"/>
          <a:stretch>
            <a:fillRect/>
          </a:stretch>
        </p:blipFill>
        <p:spPr>
          <a:xfrm>
            <a:off x="2342515" y="1067117"/>
            <a:ext cx="8004810" cy="132016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E8C91738-66F3-B676-358A-1C42995EF6EB}"/>
              </a:ext>
            </a:extLst>
          </p:cNvPr>
          <p:cNvSpPr txBox="1"/>
          <p:nvPr/>
        </p:nvSpPr>
        <p:spPr>
          <a:xfrm>
            <a:off x="2346960" y="2458720"/>
            <a:ext cx="8392160"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ea typeface="+mn-lt"/>
                <a:cs typeface="+mn-lt"/>
              </a:rPr>
              <a:t>Input Field</a:t>
            </a:r>
            <a:r>
              <a:rPr lang="en-US" sz="1600">
                <a:ea typeface="+mn-lt"/>
                <a:cs typeface="+mn-lt"/>
              </a:rPr>
              <a:t>: An HTML input element where users can enter a number (distance in miles).</a:t>
            </a:r>
            <a:endParaRPr lang="en-US" sz="1600"/>
          </a:p>
          <a:p>
            <a:r>
              <a:rPr lang="en-US" sz="1600" b="1">
                <a:ea typeface="+mn-lt"/>
                <a:cs typeface="+mn-lt"/>
              </a:rPr>
              <a:t>Button</a:t>
            </a:r>
            <a:r>
              <a:rPr lang="en-US" sz="1600">
                <a:ea typeface="+mn-lt"/>
                <a:cs typeface="+mn-lt"/>
              </a:rPr>
              <a:t>: A button that users click to submit their distance, which triggers the </a:t>
            </a:r>
            <a:r>
              <a:rPr lang="en-US" sz="1600" b="1" err="1">
                <a:latin typeface="Aptos"/>
              </a:rPr>
              <a:t>placeMarker</a:t>
            </a:r>
            <a:r>
              <a:rPr lang="en-US" sz="1600" b="1">
                <a:latin typeface="Aptos"/>
              </a:rPr>
              <a:t>()</a:t>
            </a:r>
            <a:r>
              <a:rPr lang="en-US" sz="1600">
                <a:ea typeface="+mn-lt"/>
                <a:cs typeface="+mn-lt"/>
              </a:rPr>
              <a:t> function.</a:t>
            </a:r>
            <a:endParaRPr lang="en-US" sz="1600"/>
          </a:p>
          <a:p>
            <a:endParaRPr lang="en-US"/>
          </a:p>
        </p:txBody>
      </p:sp>
      <p:pic>
        <p:nvPicPr>
          <p:cNvPr id="4" name="Picture 3" descr="A screen shot of a computer program&#10;&#10;Description automatically generated">
            <a:extLst>
              <a:ext uri="{FF2B5EF4-FFF2-40B4-BE49-F238E27FC236}">
                <a16:creationId xmlns:a16="http://schemas.microsoft.com/office/drawing/2014/main" id="{BF27F8D8-89E8-F1AA-84D3-0575A60FBFBB}"/>
              </a:ext>
            </a:extLst>
          </p:cNvPr>
          <p:cNvPicPr>
            <a:picLocks noChangeAspect="1"/>
          </p:cNvPicPr>
          <p:nvPr/>
        </p:nvPicPr>
        <p:blipFill>
          <a:blip r:embed="rId3"/>
          <a:stretch>
            <a:fillRect/>
          </a:stretch>
        </p:blipFill>
        <p:spPr>
          <a:xfrm>
            <a:off x="2364740" y="3518217"/>
            <a:ext cx="8153400" cy="130492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9" name="TextBox 8">
            <a:extLst>
              <a:ext uri="{FF2B5EF4-FFF2-40B4-BE49-F238E27FC236}">
                <a16:creationId xmlns:a16="http://schemas.microsoft.com/office/drawing/2014/main" id="{7024AF44-5511-7434-EE28-6D9A2CDD0D71}"/>
              </a:ext>
            </a:extLst>
          </p:cNvPr>
          <p:cNvSpPr txBox="1"/>
          <p:nvPr/>
        </p:nvSpPr>
        <p:spPr>
          <a:xfrm>
            <a:off x="2367279" y="4968239"/>
            <a:ext cx="8392160" cy="184665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ea typeface="+mn-lt"/>
                <a:cs typeface="+mn-lt"/>
              </a:rPr>
              <a:t>Get Input Value</a:t>
            </a:r>
            <a:r>
              <a:rPr lang="en-US" sz="1600">
                <a:ea typeface="+mn-lt"/>
                <a:cs typeface="+mn-lt"/>
              </a:rPr>
              <a:t>: The function retrieves the value from the input field, converts it from a string to a floating-point number (to handle decimal values), and stores it in </a:t>
            </a:r>
            <a:r>
              <a:rPr lang="en-US" sz="1600" b="1" err="1">
                <a:latin typeface="Consolas"/>
                <a:ea typeface="+mn-lt"/>
                <a:cs typeface="+mn-lt"/>
              </a:rPr>
              <a:t>userDistanceMiles</a:t>
            </a:r>
            <a:r>
              <a:rPr lang="en-US" sz="1600">
                <a:ea typeface="+mn-lt"/>
                <a:cs typeface="+mn-lt"/>
              </a:rPr>
              <a:t>.</a:t>
            </a:r>
            <a:endParaRPr lang="en-US" sz="1600"/>
          </a:p>
          <a:p>
            <a:endParaRPr lang="en-US" sz="1600">
              <a:ea typeface="+mn-lt"/>
              <a:cs typeface="+mn-lt"/>
            </a:endParaRPr>
          </a:p>
          <a:p>
            <a:r>
              <a:rPr lang="en-US" sz="1600" b="1">
                <a:ea typeface="+mn-lt"/>
                <a:cs typeface="+mn-lt"/>
              </a:rPr>
              <a:t>Further Processing</a:t>
            </a:r>
            <a:r>
              <a:rPr lang="en-US" sz="1600">
                <a:ea typeface="+mn-lt"/>
                <a:cs typeface="+mn-lt"/>
              </a:rPr>
              <a:t>: The input distance is processed (converted to pixels and compared to the route's length) to determine where to place the marker on the map.</a:t>
            </a:r>
            <a:endParaRPr lang="en-US">
              <a:ea typeface="+mn-lt"/>
              <a:cs typeface="+mn-lt"/>
            </a:endParaRPr>
          </a:p>
          <a:p>
            <a:pPr marL="285750" indent="-285750">
              <a:buFont typeface="Arial"/>
              <a:buChar char="•"/>
            </a:pPr>
            <a:endParaRPr lang="en-US" sz="1600">
              <a:solidFill>
                <a:srgbClr val="000000"/>
              </a:solidFill>
            </a:endParaRPr>
          </a:p>
          <a:p>
            <a:endParaRPr lang="en-US"/>
          </a:p>
        </p:txBody>
      </p:sp>
      <p:pic>
        <p:nvPicPr>
          <p:cNvPr id="6" name="Picture 5" descr="A green leaves on a branch&#10;&#10;Description automatically generated">
            <a:extLst>
              <a:ext uri="{FF2B5EF4-FFF2-40B4-BE49-F238E27FC236}">
                <a16:creationId xmlns:a16="http://schemas.microsoft.com/office/drawing/2014/main" id="{ABFEB153-A454-F247-34D8-378C7622A43F}"/>
              </a:ext>
            </a:extLst>
          </p:cNvPr>
          <p:cNvPicPr>
            <a:picLocks noChangeAspect="1"/>
          </p:cNvPicPr>
          <p:nvPr/>
        </p:nvPicPr>
        <p:blipFill>
          <a:blip r:embed="rId4"/>
          <a:stretch>
            <a:fillRect/>
          </a:stretch>
        </p:blipFill>
        <p:spPr>
          <a:xfrm>
            <a:off x="11087100" y="25717"/>
            <a:ext cx="1102360" cy="578485"/>
          </a:xfrm>
          <a:prstGeom prst="rect">
            <a:avLst/>
          </a:prstGeom>
        </p:spPr>
      </p:pic>
    </p:spTree>
    <p:extLst>
      <p:ext uri="{BB962C8B-B14F-4D97-AF65-F5344CB8AC3E}">
        <p14:creationId xmlns:p14="http://schemas.microsoft.com/office/powerpoint/2010/main" val="2023617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B6FF1E9-528B-5C3D-CDCB-AABFCA12E9E4}"/>
              </a:ext>
            </a:extLst>
          </p:cNvPr>
          <p:cNvSpPr txBox="1"/>
          <p:nvPr/>
        </p:nvSpPr>
        <p:spPr>
          <a:xfrm>
            <a:off x="1018033" y="270256"/>
            <a:ext cx="9902642" cy="11704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400">
                <a:latin typeface="+mj-lt"/>
                <a:ea typeface="+mj-ea"/>
                <a:cs typeface="+mj-cs"/>
              </a:rPr>
              <a:t>Step 6: Place Marker based on User Input</a:t>
            </a:r>
          </a:p>
          <a:p>
            <a:pPr>
              <a:lnSpc>
                <a:spcPct val="90000"/>
              </a:lnSpc>
              <a:spcBef>
                <a:spcPct val="0"/>
              </a:spcBef>
              <a:spcAft>
                <a:spcPts val="600"/>
              </a:spcAft>
            </a:pPr>
            <a:endParaRPr lang="en-US" sz="3400">
              <a:latin typeface="+mj-lt"/>
              <a:ea typeface="+mj-ea"/>
              <a:cs typeface="+mj-cs"/>
            </a:endParaRP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2" name="Picture 11" descr="A screen shot of a computer program&#10;&#10;Description automatically generated">
            <a:extLst>
              <a:ext uri="{FF2B5EF4-FFF2-40B4-BE49-F238E27FC236}">
                <a16:creationId xmlns:a16="http://schemas.microsoft.com/office/drawing/2014/main" id="{F4252729-349E-9DA8-57CB-618F9F993F76}"/>
              </a:ext>
            </a:extLst>
          </p:cNvPr>
          <p:cNvPicPr>
            <a:picLocks noChangeAspect="1"/>
          </p:cNvPicPr>
          <p:nvPr/>
        </p:nvPicPr>
        <p:blipFill>
          <a:blip r:embed="rId2"/>
          <a:stretch>
            <a:fillRect/>
          </a:stretch>
        </p:blipFill>
        <p:spPr>
          <a:xfrm>
            <a:off x="2784026" y="1739265"/>
            <a:ext cx="6612255" cy="3379470"/>
          </a:xfrm>
          <a:prstGeom prst="rect">
            <a:avLst/>
          </a:prstGeom>
        </p:spPr>
      </p:pic>
      <p:sp>
        <p:nvSpPr>
          <p:cNvPr id="13" name="TextBox 12">
            <a:extLst>
              <a:ext uri="{FF2B5EF4-FFF2-40B4-BE49-F238E27FC236}">
                <a16:creationId xmlns:a16="http://schemas.microsoft.com/office/drawing/2014/main" id="{5FC77438-FCB0-FEB7-D093-E2D6B2D9C05F}"/>
              </a:ext>
            </a:extLst>
          </p:cNvPr>
          <p:cNvSpPr txBox="1"/>
          <p:nvPr/>
        </p:nvSpPr>
        <p:spPr>
          <a:xfrm>
            <a:off x="2783840" y="1117600"/>
            <a:ext cx="361696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D0D0D"/>
                </a:solidFill>
                <a:ea typeface="+mn-lt"/>
                <a:cs typeface="+mn-lt"/>
              </a:rPr>
              <a:t>Here, the user's input in miles is converted to pixels, giving you a pixel measurement to work with on the map.</a:t>
            </a:r>
            <a:endParaRPr lang="en-US"/>
          </a:p>
        </p:txBody>
      </p:sp>
      <p:cxnSp>
        <p:nvCxnSpPr>
          <p:cNvPr id="14" name="Straight Arrow Connector 13">
            <a:extLst>
              <a:ext uri="{FF2B5EF4-FFF2-40B4-BE49-F238E27FC236}">
                <a16:creationId xmlns:a16="http://schemas.microsoft.com/office/drawing/2014/main" id="{07116342-A7BA-AC1F-DEF1-042F99DE2AE9}"/>
              </a:ext>
            </a:extLst>
          </p:cNvPr>
          <p:cNvCxnSpPr/>
          <p:nvPr/>
        </p:nvCxnSpPr>
        <p:spPr>
          <a:xfrm flipH="1">
            <a:off x="3241040" y="1574800"/>
            <a:ext cx="10160" cy="568960"/>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143B068-A0F3-B001-2B54-F851B60497A5}"/>
              </a:ext>
            </a:extLst>
          </p:cNvPr>
          <p:cNvSpPr txBox="1"/>
          <p:nvPr/>
        </p:nvSpPr>
        <p:spPr>
          <a:xfrm>
            <a:off x="0" y="2834639"/>
            <a:ext cx="26822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D0D0D"/>
                </a:solidFill>
                <a:ea typeface="+mn-lt"/>
                <a:cs typeface="+mn-lt"/>
              </a:rPr>
              <a:t>This code accumulates distances between waypoints. It starts from zero and adds the distance of each segment until it either meets or exceeds the distance entered by the user.</a:t>
            </a:r>
            <a:endParaRPr lang="en-US">
              <a:ea typeface="+mn-lt"/>
              <a:cs typeface="+mn-lt"/>
            </a:endParaRPr>
          </a:p>
        </p:txBody>
      </p:sp>
      <p:cxnSp>
        <p:nvCxnSpPr>
          <p:cNvPr id="16" name="Straight Arrow Connector 15">
            <a:extLst>
              <a:ext uri="{FF2B5EF4-FFF2-40B4-BE49-F238E27FC236}">
                <a16:creationId xmlns:a16="http://schemas.microsoft.com/office/drawing/2014/main" id="{32315619-FF9C-A735-D3A0-3630875F9780}"/>
              </a:ext>
            </a:extLst>
          </p:cNvPr>
          <p:cNvCxnSpPr>
            <a:cxnSpLocks/>
          </p:cNvCxnSpPr>
          <p:nvPr/>
        </p:nvCxnSpPr>
        <p:spPr>
          <a:xfrm flipV="1">
            <a:off x="2448560" y="3027679"/>
            <a:ext cx="589280" cy="10160"/>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10DE4E39-F4C9-0799-96AC-6BCE62CD33F0}"/>
              </a:ext>
            </a:extLst>
          </p:cNvPr>
          <p:cNvSpPr txBox="1"/>
          <p:nvPr/>
        </p:nvSpPr>
        <p:spPr>
          <a:xfrm>
            <a:off x="9448800" y="1889758"/>
            <a:ext cx="2682240"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D0D0D"/>
                </a:solidFill>
                <a:ea typeface="+mn-lt"/>
                <a:cs typeface="+mn-lt"/>
              </a:rPr>
              <a:t>This determines how much further the accumulated distance is beyond the user's input distance. This excess will help calculate how far back along the current segment the actual stopping point is.</a:t>
            </a:r>
            <a:endParaRPr lang="en-US">
              <a:ea typeface="+mn-lt"/>
              <a:cs typeface="+mn-lt"/>
            </a:endParaRPr>
          </a:p>
        </p:txBody>
      </p:sp>
      <p:cxnSp>
        <p:nvCxnSpPr>
          <p:cNvPr id="3" name="Straight Arrow Connector 2">
            <a:extLst>
              <a:ext uri="{FF2B5EF4-FFF2-40B4-BE49-F238E27FC236}">
                <a16:creationId xmlns:a16="http://schemas.microsoft.com/office/drawing/2014/main" id="{753DBBDA-CB1C-7083-4776-E6924AC0DA74}"/>
              </a:ext>
            </a:extLst>
          </p:cNvPr>
          <p:cNvCxnSpPr>
            <a:cxnSpLocks/>
          </p:cNvCxnSpPr>
          <p:nvPr/>
        </p:nvCxnSpPr>
        <p:spPr>
          <a:xfrm flipH="1">
            <a:off x="6268720" y="2133598"/>
            <a:ext cx="3230880" cy="1808480"/>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4450D015-9B24-4803-6200-6748060B34BF}"/>
              </a:ext>
            </a:extLst>
          </p:cNvPr>
          <p:cNvSpPr txBox="1"/>
          <p:nvPr/>
        </p:nvSpPr>
        <p:spPr>
          <a:xfrm>
            <a:off x="9448800" y="3708397"/>
            <a:ext cx="268224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D0D0D"/>
                </a:solidFill>
                <a:ea typeface="+mn-lt"/>
                <a:cs typeface="+mn-lt"/>
              </a:rPr>
              <a:t>This calculates the ratio of the distance that needs to be backtracked on the current segment .</a:t>
            </a:r>
          </a:p>
        </p:txBody>
      </p:sp>
      <p:cxnSp>
        <p:nvCxnSpPr>
          <p:cNvPr id="6" name="Straight Arrow Connector 5">
            <a:extLst>
              <a:ext uri="{FF2B5EF4-FFF2-40B4-BE49-F238E27FC236}">
                <a16:creationId xmlns:a16="http://schemas.microsoft.com/office/drawing/2014/main" id="{D61CCB5B-3BEE-D80C-DFDE-488B4526A91C}"/>
              </a:ext>
            </a:extLst>
          </p:cNvPr>
          <p:cNvCxnSpPr>
            <a:cxnSpLocks/>
          </p:cNvCxnSpPr>
          <p:nvPr/>
        </p:nvCxnSpPr>
        <p:spPr>
          <a:xfrm flipH="1">
            <a:off x="8768080" y="4084319"/>
            <a:ext cx="731520" cy="0"/>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41E9F93-B75D-B079-3951-C44724051603}"/>
              </a:ext>
            </a:extLst>
          </p:cNvPr>
          <p:cNvSpPr txBox="1"/>
          <p:nvPr/>
        </p:nvSpPr>
        <p:spPr>
          <a:xfrm>
            <a:off x="355600" y="5283196"/>
            <a:ext cx="6350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D0D0D"/>
                </a:solidFill>
                <a:ea typeface="+mn-lt"/>
                <a:cs typeface="+mn-lt"/>
              </a:rPr>
              <a:t>This uses linear interpolation to calculate the exact latitude and longitude of the stopping point. The interpolation formula adjusts the position based on the ratio along the segment between the previous waypoint and the current one.</a:t>
            </a:r>
            <a:endParaRPr lang="en-US">
              <a:ea typeface="+mn-lt"/>
              <a:cs typeface="+mn-lt"/>
            </a:endParaRPr>
          </a:p>
        </p:txBody>
      </p:sp>
      <p:cxnSp>
        <p:nvCxnSpPr>
          <p:cNvPr id="9" name="Straight Arrow Connector 8">
            <a:extLst>
              <a:ext uri="{FF2B5EF4-FFF2-40B4-BE49-F238E27FC236}">
                <a16:creationId xmlns:a16="http://schemas.microsoft.com/office/drawing/2014/main" id="{267C80EE-57F4-71B6-71AF-A49A9B5B2B8F}"/>
              </a:ext>
            </a:extLst>
          </p:cNvPr>
          <p:cNvCxnSpPr>
            <a:cxnSpLocks/>
          </p:cNvCxnSpPr>
          <p:nvPr/>
        </p:nvCxnSpPr>
        <p:spPr>
          <a:xfrm flipV="1">
            <a:off x="1767840" y="4297678"/>
            <a:ext cx="1737360" cy="1005840"/>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C07FBCF8-A4E4-506F-1D68-6FDAFF389F46}"/>
              </a:ext>
            </a:extLst>
          </p:cNvPr>
          <p:cNvSpPr txBox="1"/>
          <p:nvPr/>
        </p:nvSpPr>
        <p:spPr>
          <a:xfrm>
            <a:off x="7579360" y="5344156"/>
            <a:ext cx="413512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D0D0D"/>
                </a:solidFill>
                <a:ea typeface="+mn-lt"/>
                <a:cs typeface="+mn-lt"/>
              </a:rPr>
              <a:t>This creates and adds a marker at the calculated stopping point on the map and opens a popup that tells the user how far they've traveled</a:t>
            </a:r>
            <a:endParaRPr lang="en-US"/>
          </a:p>
        </p:txBody>
      </p:sp>
      <p:cxnSp>
        <p:nvCxnSpPr>
          <p:cNvPr id="11" name="Straight Arrow Connector 10">
            <a:extLst>
              <a:ext uri="{FF2B5EF4-FFF2-40B4-BE49-F238E27FC236}">
                <a16:creationId xmlns:a16="http://schemas.microsoft.com/office/drawing/2014/main" id="{46016B00-106F-2D33-04E7-E0A72B971CCD}"/>
              </a:ext>
            </a:extLst>
          </p:cNvPr>
          <p:cNvCxnSpPr>
            <a:cxnSpLocks/>
          </p:cNvCxnSpPr>
          <p:nvPr/>
        </p:nvCxnSpPr>
        <p:spPr>
          <a:xfrm flipH="1" flipV="1">
            <a:off x="4734560" y="4856478"/>
            <a:ext cx="3393440" cy="426720"/>
          </a:xfrm>
          <a:prstGeom prst="straightConnector1">
            <a:avLst/>
          </a:prstGeom>
          <a:ln w="28575">
            <a:solidFill>
              <a:srgbClr val="C00000"/>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17" descr="A green leaves on a branch&#10;&#10;Description automatically generated">
            <a:extLst>
              <a:ext uri="{FF2B5EF4-FFF2-40B4-BE49-F238E27FC236}">
                <a16:creationId xmlns:a16="http://schemas.microsoft.com/office/drawing/2014/main" id="{BEE35DD1-D006-524C-1DCA-88336C3AACAB}"/>
              </a:ext>
            </a:extLst>
          </p:cNvPr>
          <p:cNvPicPr>
            <a:picLocks noChangeAspect="1"/>
          </p:cNvPicPr>
          <p:nvPr/>
        </p:nvPicPr>
        <p:blipFill>
          <a:blip r:embed="rId3"/>
          <a:stretch>
            <a:fillRect/>
          </a:stretch>
        </p:blipFill>
        <p:spPr>
          <a:xfrm>
            <a:off x="11087100" y="25717"/>
            <a:ext cx="1102360" cy="578485"/>
          </a:xfrm>
          <a:prstGeom prst="rect">
            <a:avLst/>
          </a:prstGeom>
        </p:spPr>
      </p:pic>
    </p:spTree>
    <p:extLst>
      <p:ext uri="{BB962C8B-B14F-4D97-AF65-F5344CB8AC3E}">
        <p14:creationId xmlns:p14="http://schemas.microsoft.com/office/powerpoint/2010/main" val="3950730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B6FF1E9-528B-5C3D-CDCB-AABFCA12E9E4}"/>
              </a:ext>
            </a:extLst>
          </p:cNvPr>
          <p:cNvSpPr txBox="1"/>
          <p:nvPr/>
        </p:nvSpPr>
        <p:spPr>
          <a:xfrm>
            <a:off x="1180969" y="314959"/>
            <a:ext cx="3130094" cy="1384381"/>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a:lnSpc>
                <a:spcPct val="90000"/>
              </a:lnSpc>
              <a:spcBef>
                <a:spcPct val="0"/>
              </a:spcBef>
              <a:spcAft>
                <a:spcPts val="600"/>
              </a:spcAft>
            </a:pPr>
            <a:r>
              <a:rPr lang="en-US" sz="4000">
                <a:latin typeface="+mj-lt"/>
                <a:ea typeface="+mj-ea"/>
                <a:cs typeface="+mj-cs"/>
              </a:rPr>
              <a:t>Sam’s Ultimate </a:t>
            </a:r>
          </a:p>
          <a:p>
            <a:pPr>
              <a:lnSpc>
                <a:spcPct val="90000"/>
              </a:lnSpc>
              <a:spcBef>
                <a:spcPct val="0"/>
              </a:spcBef>
              <a:spcAft>
                <a:spcPts val="600"/>
              </a:spcAft>
            </a:pPr>
            <a:r>
              <a:rPr lang="en-US" sz="4000">
                <a:latin typeface="+mj-lt"/>
                <a:ea typeface="+mj-ea"/>
                <a:cs typeface="+mj-cs"/>
              </a:rPr>
              <a:t>Route Tracker!</a:t>
            </a: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8" name="Picture 17" descr="A green leaves on a branch&#10;&#10;Description automatically generated">
            <a:extLst>
              <a:ext uri="{FF2B5EF4-FFF2-40B4-BE49-F238E27FC236}">
                <a16:creationId xmlns:a16="http://schemas.microsoft.com/office/drawing/2014/main" id="{BEE35DD1-D006-524C-1DCA-88336C3AACAB}"/>
              </a:ext>
            </a:extLst>
          </p:cNvPr>
          <p:cNvPicPr>
            <a:picLocks noChangeAspect="1"/>
          </p:cNvPicPr>
          <p:nvPr/>
        </p:nvPicPr>
        <p:blipFill>
          <a:blip r:embed="rId3"/>
          <a:stretch>
            <a:fillRect/>
          </a:stretch>
        </p:blipFill>
        <p:spPr>
          <a:xfrm>
            <a:off x="11087100" y="25717"/>
            <a:ext cx="1102360" cy="578485"/>
          </a:xfrm>
          <a:prstGeom prst="rect">
            <a:avLst/>
          </a:prstGeom>
        </p:spPr>
      </p:pic>
      <p:pic>
        <p:nvPicPr>
          <p:cNvPr id="21" name="Picture 20">
            <a:extLst>
              <a:ext uri="{FF2B5EF4-FFF2-40B4-BE49-F238E27FC236}">
                <a16:creationId xmlns:a16="http://schemas.microsoft.com/office/drawing/2014/main" id="{597A0AEA-B336-5F93-183D-E539098F5913}"/>
              </a:ext>
            </a:extLst>
          </p:cNvPr>
          <p:cNvPicPr>
            <a:picLocks noChangeAspect="1"/>
          </p:cNvPicPr>
          <p:nvPr/>
        </p:nvPicPr>
        <p:blipFill>
          <a:blip r:embed="rId4"/>
          <a:stretch>
            <a:fillRect/>
          </a:stretch>
        </p:blipFill>
        <p:spPr>
          <a:xfrm>
            <a:off x="4227936" y="192604"/>
            <a:ext cx="6696233" cy="6472792"/>
          </a:xfrm>
          <a:prstGeom prst="rect">
            <a:avLst/>
          </a:prstGeom>
        </p:spPr>
      </p:pic>
    </p:spTree>
    <p:extLst>
      <p:ext uri="{BB962C8B-B14F-4D97-AF65-F5344CB8AC3E}">
        <p14:creationId xmlns:p14="http://schemas.microsoft.com/office/powerpoint/2010/main" val="2770451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B6FF1E9-528B-5C3D-CDCB-AABFCA12E9E4}"/>
              </a:ext>
            </a:extLst>
          </p:cNvPr>
          <p:cNvSpPr txBox="1"/>
          <p:nvPr/>
        </p:nvSpPr>
        <p:spPr>
          <a:xfrm>
            <a:off x="465492" y="674285"/>
            <a:ext cx="9245566" cy="73743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92500"/>
          </a:bodyPr>
          <a:lstStyle/>
          <a:p>
            <a:pPr>
              <a:lnSpc>
                <a:spcPct val="90000"/>
              </a:lnSpc>
              <a:spcBef>
                <a:spcPct val="0"/>
              </a:spcBef>
              <a:spcAft>
                <a:spcPts val="600"/>
              </a:spcAft>
            </a:pPr>
            <a:r>
              <a:rPr lang="en-US" sz="4000">
                <a:latin typeface="+mj-lt"/>
                <a:ea typeface="+mj-ea"/>
                <a:cs typeface="+mj-cs"/>
              </a:rPr>
              <a:t>Step 1: Creating the Map &amp; Basic Calculations</a:t>
            </a: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8" name="Picture 17" descr="A green leaves on a branch&#10;&#10;Description automatically generated">
            <a:extLst>
              <a:ext uri="{FF2B5EF4-FFF2-40B4-BE49-F238E27FC236}">
                <a16:creationId xmlns:a16="http://schemas.microsoft.com/office/drawing/2014/main" id="{BEE35DD1-D006-524C-1DCA-88336C3AACAB}"/>
              </a:ext>
            </a:extLst>
          </p:cNvPr>
          <p:cNvPicPr>
            <a:picLocks noChangeAspect="1"/>
          </p:cNvPicPr>
          <p:nvPr/>
        </p:nvPicPr>
        <p:blipFill>
          <a:blip r:embed="rId3"/>
          <a:stretch>
            <a:fillRect/>
          </a:stretch>
        </p:blipFill>
        <p:spPr>
          <a:xfrm>
            <a:off x="11087100" y="25717"/>
            <a:ext cx="1102360" cy="578485"/>
          </a:xfrm>
          <a:prstGeom prst="rect">
            <a:avLst/>
          </a:prstGeom>
        </p:spPr>
      </p:pic>
      <p:pic>
        <p:nvPicPr>
          <p:cNvPr id="3" name="Picture 2">
            <a:extLst>
              <a:ext uri="{FF2B5EF4-FFF2-40B4-BE49-F238E27FC236}">
                <a16:creationId xmlns:a16="http://schemas.microsoft.com/office/drawing/2014/main" id="{27B4D3CE-2FB2-056B-A872-4E77961D7476}"/>
              </a:ext>
            </a:extLst>
          </p:cNvPr>
          <p:cNvPicPr>
            <a:picLocks noChangeAspect="1"/>
          </p:cNvPicPr>
          <p:nvPr/>
        </p:nvPicPr>
        <p:blipFill>
          <a:blip r:embed="rId4"/>
          <a:stretch>
            <a:fillRect/>
          </a:stretch>
        </p:blipFill>
        <p:spPr>
          <a:xfrm>
            <a:off x="3466934" y="2086009"/>
            <a:ext cx="8583223" cy="4210638"/>
          </a:xfrm>
          <a:prstGeom prst="roundRect">
            <a:avLst>
              <a:gd name="adj" fmla="val 6796"/>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4" name="TextBox 3">
            <a:extLst>
              <a:ext uri="{FF2B5EF4-FFF2-40B4-BE49-F238E27FC236}">
                <a16:creationId xmlns:a16="http://schemas.microsoft.com/office/drawing/2014/main" id="{4D7B7364-E129-B88A-B997-70D3F7D73964}"/>
              </a:ext>
            </a:extLst>
          </p:cNvPr>
          <p:cNvSpPr txBox="1"/>
          <p:nvPr/>
        </p:nvSpPr>
        <p:spPr>
          <a:xfrm>
            <a:off x="273132" y="1624344"/>
            <a:ext cx="2268187" cy="923330"/>
          </a:xfrm>
          <a:prstGeom prst="rect">
            <a:avLst/>
          </a:prstGeom>
          <a:noFill/>
        </p:spPr>
        <p:txBody>
          <a:bodyPr wrap="square" rtlCol="0">
            <a:spAutoFit/>
          </a:bodyPr>
          <a:lstStyle/>
          <a:p>
            <a:r>
              <a:rPr lang="en-US"/>
              <a:t>Initialize default view of map</a:t>
            </a:r>
          </a:p>
          <a:p>
            <a:endParaRPr lang="en-US"/>
          </a:p>
        </p:txBody>
      </p:sp>
      <p:cxnSp>
        <p:nvCxnSpPr>
          <p:cNvPr id="6" name="Straight Arrow Connector 5">
            <a:extLst>
              <a:ext uri="{FF2B5EF4-FFF2-40B4-BE49-F238E27FC236}">
                <a16:creationId xmlns:a16="http://schemas.microsoft.com/office/drawing/2014/main" id="{E46A5241-B579-BDC5-0BEF-E3B032A59FC2}"/>
              </a:ext>
            </a:extLst>
          </p:cNvPr>
          <p:cNvCxnSpPr>
            <a:stCxn id="4" idx="3"/>
          </p:cNvCxnSpPr>
          <p:nvPr/>
        </p:nvCxnSpPr>
        <p:spPr>
          <a:xfrm>
            <a:off x="2541319" y="2086009"/>
            <a:ext cx="1413164" cy="41968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07EAF664-437D-405C-E8D7-5DDA4CBD2E5F}"/>
              </a:ext>
            </a:extLst>
          </p:cNvPr>
          <p:cNvSpPr txBox="1"/>
          <p:nvPr/>
        </p:nvSpPr>
        <p:spPr>
          <a:xfrm>
            <a:off x="183076" y="2677712"/>
            <a:ext cx="2268187" cy="1477328"/>
          </a:xfrm>
          <a:prstGeom prst="rect">
            <a:avLst/>
          </a:prstGeom>
          <a:noFill/>
        </p:spPr>
        <p:txBody>
          <a:bodyPr wrap="square" rtlCol="0">
            <a:spAutoFit/>
          </a:bodyPr>
          <a:lstStyle/>
          <a:p>
            <a:r>
              <a:rPr lang="en-US"/>
              <a:t>Declare array functioning as storage for makers/user inputs</a:t>
            </a:r>
          </a:p>
          <a:p>
            <a:endParaRPr lang="en-US"/>
          </a:p>
        </p:txBody>
      </p:sp>
      <p:cxnSp>
        <p:nvCxnSpPr>
          <p:cNvPr id="11" name="Straight Arrow Connector 10">
            <a:extLst>
              <a:ext uri="{FF2B5EF4-FFF2-40B4-BE49-F238E27FC236}">
                <a16:creationId xmlns:a16="http://schemas.microsoft.com/office/drawing/2014/main" id="{3436992B-2F9C-B7AC-4FAF-FD5EA9AD2058}"/>
              </a:ext>
            </a:extLst>
          </p:cNvPr>
          <p:cNvCxnSpPr>
            <a:cxnSpLocks/>
            <a:stCxn id="10" idx="3"/>
          </p:cNvCxnSpPr>
          <p:nvPr/>
        </p:nvCxnSpPr>
        <p:spPr>
          <a:xfrm>
            <a:off x="2451263" y="3416376"/>
            <a:ext cx="1503220" cy="1513616"/>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BB7A3BA7-F836-32C6-C2BD-58524E608F6D}"/>
              </a:ext>
            </a:extLst>
          </p:cNvPr>
          <p:cNvSpPr txBox="1"/>
          <p:nvPr/>
        </p:nvSpPr>
        <p:spPr>
          <a:xfrm>
            <a:off x="251777" y="4748318"/>
            <a:ext cx="2268187" cy="1477328"/>
          </a:xfrm>
          <a:prstGeom prst="rect">
            <a:avLst/>
          </a:prstGeom>
          <a:noFill/>
        </p:spPr>
        <p:txBody>
          <a:bodyPr wrap="square" rtlCol="0">
            <a:spAutoFit/>
          </a:bodyPr>
          <a:lstStyle/>
          <a:p>
            <a:r>
              <a:rPr lang="en-US"/>
              <a:t>Calculates the distance between two point relative to the map</a:t>
            </a:r>
          </a:p>
          <a:p>
            <a:endParaRPr lang="en-US"/>
          </a:p>
        </p:txBody>
      </p:sp>
      <p:cxnSp>
        <p:nvCxnSpPr>
          <p:cNvPr id="16" name="Straight Arrow Connector 15">
            <a:extLst>
              <a:ext uri="{FF2B5EF4-FFF2-40B4-BE49-F238E27FC236}">
                <a16:creationId xmlns:a16="http://schemas.microsoft.com/office/drawing/2014/main" id="{D9CF6F49-E18F-2E3E-E092-C06EEF8DA767}"/>
              </a:ext>
            </a:extLst>
          </p:cNvPr>
          <p:cNvCxnSpPr>
            <a:cxnSpLocks/>
            <a:stCxn id="15" idx="3"/>
          </p:cNvCxnSpPr>
          <p:nvPr/>
        </p:nvCxnSpPr>
        <p:spPr>
          <a:xfrm>
            <a:off x="2519964" y="5486982"/>
            <a:ext cx="1434519" cy="311712"/>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788973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B6FF1E9-528B-5C3D-CDCB-AABFCA12E9E4}"/>
              </a:ext>
            </a:extLst>
          </p:cNvPr>
          <p:cNvSpPr txBox="1"/>
          <p:nvPr/>
        </p:nvSpPr>
        <p:spPr>
          <a:xfrm>
            <a:off x="465492" y="674285"/>
            <a:ext cx="9245566" cy="73743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fontScale="77500" lnSpcReduction="20000"/>
          </a:bodyPr>
          <a:lstStyle/>
          <a:p>
            <a:pPr>
              <a:lnSpc>
                <a:spcPct val="90000"/>
              </a:lnSpc>
              <a:spcBef>
                <a:spcPct val="0"/>
              </a:spcBef>
              <a:spcAft>
                <a:spcPts val="600"/>
              </a:spcAft>
            </a:pPr>
            <a:r>
              <a:rPr lang="en-US" sz="4000">
                <a:latin typeface="+mj-lt"/>
                <a:ea typeface="+mj-ea"/>
                <a:cs typeface="+mj-cs"/>
              </a:rPr>
              <a:t>Step 2: Distance Calculations and Waypoint Handling</a:t>
            </a: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8" name="Picture 17" descr="A green leaves on a branch&#10;&#10;Description automatically generated">
            <a:extLst>
              <a:ext uri="{FF2B5EF4-FFF2-40B4-BE49-F238E27FC236}">
                <a16:creationId xmlns:a16="http://schemas.microsoft.com/office/drawing/2014/main" id="{BEE35DD1-D006-524C-1DCA-88336C3AACAB}"/>
              </a:ext>
            </a:extLst>
          </p:cNvPr>
          <p:cNvPicPr>
            <a:picLocks noChangeAspect="1"/>
          </p:cNvPicPr>
          <p:nvPr/>
        </p:nvPicPr>
        <p:blipFill>
          <a:blip r:embed="rId3"/>
          <a:stretch>
            <a:fillRect/>
          </a:stretch>
        </p:blipFill>
        <p:spPr>
          <a:xfrm>
            <a:off x="11087100" y="25717"/>
            <a:ext cx="1102360" cy="578485"/>
          </a:xfrm>
          <a:prstGeom prst="rect">
            <a:avLst/>
          </a:prstGeom>
        </p:spPr>
      </p:pic>
      <p:sp>
        <p:nvSpPr>
          <p:cNvPr id="4" name="TextBox 3">
            <a:extLst>
              <a:ext uri="{FF2B5EF4-FFF2-40B4-BE49-F238E27FC236}">
                <a16:creationId xmlns:a16="http://schemas.microsoft.com/office/drawing/2014/main" id="{4D7B7364-E129-B88A-B997-70D3F7D73964}"/>
              </a:ext>
            </a:extLst>
          </p:cNvPr>
          <p:cNvSpPr txBox="1"/>
          <p:nvPr/>
        </p:nvSpPr>
        <p:spPr>
          <a:xfrm>
            <a:off x="273132" y="1624344"/>
            <a:ext cx="1852551" cy="1754326"/>
          </a:xfrm>
          <a:prstGeom prst="rect">
            <a:avLst/>
          </a:prstGeom>
          <a:noFill/>
        </p:spPr>
        <p:txBody>
          <a:bodyPr wrap="square" rtlCol="0">
            <a:spAutoFit/>
          </a:bodyPr>
          <a:lstStyle/>
          <a:p>
            <a:r>
              <a:rPr lang="en-US"/>
              <a:t>Updates popups and total distance text based on current unit</a:t>
            </a:r>
          </a:p>
          <a:p>
            <a:endParaRPr lang="en-US"/>
          </a:p>
        </p:txBody>
      </p:sp>
      <p:sp>
        <p:nvSpPr>
          <p:cNvPr id="10" name="TextBox 9">
            <a:extLst>
              <a:ext uri="{FF2B5EF4-FFF2-40B4-BE49-F238E27FC236}">
                <a16:creationId xmlns:a16="http://schemas.microsoft.com/office/drawing/2014/main" id="{07EAF664-437D-405C-E8D7-5DDA4CBD2E5F}"/>
              </a:ext>
            </a:extLst>
          </p:cNvPr>
          <p:cNvSpPr txBox="1"/>
          <p:nvPr/>
        </p:nvSpPr>
        <p:spPr>
          <a:xfrm>
            <a:off x="267878" y="3229366"/>
            <a:ext cx="2268187" cy="1200329"/>
          </a:xfrm>
          <a:prstGeom prst="rect">
            <a:avLst/>
          </a:prstGeom>
          <a:noFill/>
        </p:spPr>
        <p:txBody>
          <a:bodyPr wrap="square" rtlCol="0">
            <a:spAutoFit/>
          </a:bodyPr>
          <a:lstStyle/>
          <a:p>
            <a:r>
              <a:rPr lang="en-US"/>
              <a:t>Continuously updates the total distance displayed</a:t>
            </a:r>
          </a:p>
          <a:p>
            <a:endParaRPr lang="en-US"/>
          </a:p>
        </p:txBody>
      </p:sp>
      <p:sp>
        <p:nvSpPr>
          <p:cNvPr id="15" name="TextBox 14">
            <a:extLst>
              <a:ext uri="{FF2B5EF4-FFF2-40B4-BE49-F238E27FC236}">
                <a16:creationId xmlns:a16="http://schemas.microsoft.com/office/drawing/2014/main" id="{BB7A3BA7-F836-32C6-C2BD-58524E608F6D}"/>
              </a:ext>
            </a:extLst>
          </p:cNvPr>
          <p:cNvSpPr txBox="1"/>
          <p:nvPr/>
        </p:nvSpPr>
        <p:spPr>
          <a:xfrm>
            <a:off x="251777" y="4748318"/>
            <a:ext cx="2268187" cy="1200329"/>
          </a:xfrm>
          <a:prstGeom prst="rect">
            <a:avLst/>
          </a:prstGeom>
          <a:noFill/>
        </p:spPr>
        <p:txBody>
          <a:bodyPr wrap="square" rtlCol="0">
            <a:spAutoFit/>
          </a:bodyPr>
          <a:lstStyle/>
          <a:p>
            <a:r>
              <a:rPr lang="en-US"/>
              <a:t>Represents the toggle switch for units, km </a:t>
            </a:r>
            <a:r>
              <a:rPr lang="en-US">
                <a:sym typeface="Wingdings" panose="05000000000000000000" pitchFamily="2" charset="2"/>
              </a:rPr>
              <a:t> miles</a:t>
            </a:r>
            <a:endParaRPr lang="en-US"/>
          </a:p>
          <a:p>
            <a:endParaRPr lang="en-US"/>
          </a:p>
        </p:txBody>
      </p:sp>
      <p:pic>
        <p:nvPicPr>
          <p:cNvPr id="5" name="Picture 4">
            <a:extLst>
              <a:ext uri="{FF2B5EF4-FFF2-40B4-BE49-F238E27FC236}">
                <a16:creationId xmlns:a16="http://schemas.microsoft.com/office/drawing/2014/main" id="{E0F01FF7-0635-4660-8911-BD5468DF5A60}"/>
              </a:ext>
            </a:extLst>
          </p:cNvPr>
          <p:cNvPicPr>
            <a:picLocks noChangeAspect="1"/>
          </p:cNvPicPr>
          <p:nvPr/>
        </p:nvPicPr>
        <p:blipFill>
          <a:blip r:embed="rId4"/>
          <a:stretch>
            <a:fillRect/>
          </a:stretch>
        </p:blipFill>
        <p:spPr>
          <a:xfrm>
            <a:off x="2398816" y="1484876"/>
            <a:ext cx="9525306" cy="5026805"/>
          </a:xfrm>
          <a:prstGeom prst="roundRect">
            <a:avLst>
              <a:gd name="adj" fmla="val 721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3" name="Straight Arrow Connector 12">
            <a:extLst>
              <a:ext uri="{FF2B5EF4-FFF2-40B4-BE49-F238E27FC236}">
                <a16:creationId xmlns:a16="http://schemas.microsoft.com/office/drawing/2014/main" id="{7E4B33F8-6E9B-A4E5-9C19-0C1130143568}"/>
              </a:ext>
            </a:extLst>
          </p:cNvPr>
          <p:cNvCxnSpPr>
            <a:cxnSpLocks/>
          </p:cNvCxnSpPr>
          <p:nvPr/>
        </p:nvCxnSpPr>
        <p:spPr>
          <a:xfrm>
            <a:off x="1878032" y="2109682"/>
            <a:ext cx="1411433" cy="494878"/>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F222377-3662-5E5F-F6F7-80C405C51CF4}"/>
              </a:ext>
            </a:extLst>
          </p:cNvPr>
          <p:cNvCxnSpPr>
            <a:cxnSpLocks/>
          </p:cNvCxnSpPr>
          <p:nvPr/>
        </p:nvCxnSpPr>
        <p:spPr>
          <a:xfrm>
            <a:off x="1385870" y="4223098"/>
            <a:ext cx="1418073" cy="292659"/>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0A23D7D-9CC1-F875-202B-A6142B41607A}"/>
              </a:ext>
            </a:extLst>
          </p:cNvPr>
          <p:cNvCxnSpPr>
            <a:cxnSpLocks/>
          </p:cNvCxnSpPr>
          <p:nvPr/>
        </p:nvCxnSpPr>
        <p:spPr>
          <a:xfrm>
            <a:off x="1235033" y="5742058"/>
            <a:ext cx="1807652" cy="206589"/>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251443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B6FF1E9-528B-5C3D-CDCB-AABFCA12E9E4}"/>
              </a:ext>
            </a:extLst>
          </p:cNvPr>
          <p:cNvSpPr txBox="1"/>
          <p:nvPr/>
        </p:nvSpPr>
        <p:spPr>
          <a:xfrm>
            <a:off x="465492" y="674285"/>
            <a:ext cx="9245566" cy="73743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Step 3: Display Visual Elements</a:t>
            </a: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8" name="Picture 17" descr="A green leaves on a branch&#10;&#10;Description automatically generated">
            <a:extLst>
              <a:ext uri="{FF2B5EF4-FFF2-40B4-BE49-F238E27FC236}">
                <a16:creationId xmlns:a16="http://schemas.microsoft.com/office/drawing/2014/main" id="{BEE35DD1-D006-524C-1DCA-88336C3AACAB}"/>
              </a:ext>
            </a:extLst>
          </p:cNvPr>
          <p:cNvPicPr>
            <a:picLocks noChangeAspect="1"/>
          </p:cNvPicPr>
          <p:nvPr/>
        </p:nvPicPr>
        <p:blipFill>
          <a:blip r:embed="rId3"/>
          <a:stretch>
            <a:fillRect/>
          </a:stretch>
        </p:blipFill>
        <p:spPr>
          <a:xfrm>
            <a:off x="11087100" y="25717"/>
            <a:ext cx="1102360" cy="578485"/>
          </a:xfrm>
          <a:prstGeom prst="rect">
            <a:avLst/>
          </a:prstGeom>
        </p:spPr>
      </p:pic>
      <p:sp>
        <p:nvSpPr>
          <p:cNvPr id="4" name="TextBox 3">
            <a:extLst>
              <a:ext uri="{FF2B5EF4-FFF2-40B4-BE49-F238E27FC236}">
                <a16:creationId xmlns:a16="http://schemas.microsoft.com/office/drawing/2014/main" id="{4D7B7364-E129-B88A-B997-70D3F7D73964}"/>
              </a:ext>
            </a:extLst>
          </p:cNvPr>
          <p:cNvSpPr txBox="1"/>
          <p:nvPr/>
        </p:nvSpPr>
        <p:spPr>
          <a:xfrm>
            <a:off x="273132" y="1624344"/>
            <a:ext cx="1852551" cy="1477328"/>
          </a:xfrm>
          <a:prstGeom prst="rect">
            <a:avLst/>
          </a:prstGeom>
          <a:noFill/>
        </p:spPr>
        <p:txBody>
          <a:bodyPr wrap="square" rtlCol="0">
            <a:spAutoFit/>
          </a:bodyPr>
          <a:lstStyle/>
          <a:p>
            <a:r>
              <a:rPr lang="en-US"/>
              <a:t>Represents the user input registered as a click to place marker</a:t>
            </a:r>
          </a:p>
        </p:txBody>
      </p:sp>
      <p:sp>
        <p:nvSpPr>
          <p:cNvPr id="10" name="TextBox 9">
            <a:extLst>
              <a:ext uri="{FF2B5EF4-FFF2-40B4-BE49-F238E27FC236}">
                <a16:creationId xmlns:a16="http://schemas.microsoft.com/office/drawing/2014/main" id="{07EAF664-437D-405C-E8D7-5DDA4CBD2E5F}"/>
              </a:ext>
            </a:extLst>
          </p:cNvPr>
          <p:cNvSpPr txBox="1"/>
          <p:nvPr/>
        </p:nvSpPr>
        <p:spPr>
          <a:xfrm>
            <a:off x="100939" y="3207916"/>
            <a:ext cx="2268187" cy="1477328"/>
          </a:xfrm>
          <a:prstGeom prst="rect">
            <a:avLst/>
          </a:prstGeom>
          <a:noFill/>
        </p:spPr>
        <p:txBody>
          <a:bodyPr wrap="square" rtlCol="0">
            <a:spAutoFit/>
          </a:bodyPr>
          <a:lstStyle/>
          <a:p>
            <a:r>
              <a:rPr lang="en-US"/>
              <a:t>Sets conditions to calculate the distance between two waypoints</a:t>
            </a:r>
          </a:p>
          <a:p>
            <a:endParaRPr lang="en-US"/>
          </a:p>
        </p:txBody>
      </p:sp>
      <p:sp>
        <p:nvSpPr>
          <p:cNvPr id="15" name="TextBox 14">
            <a:extLst>
              <a:ext uri="{FF2B5EF4-FFF2-40B4-BE49-F238E27FC236}">
                <a16:creationId xmlns:a16="http://schemas.microsoft.com/office/drawing/2014/main" id="{BB7A3BA7-F836-32C6-C2BD-58524E608F6D}"/>
              </a:ext>
            </a:extLst>
          </p:cNvPr>
          <p:cNvSpPr txBox="1"/>
          <p:nvPr/>
        </p:nvSpPr>
        <p:spPr>
          <a:xfrm>
            <a:off x="251777" y="4748318"/>
            <a:ext cx="2268187" cy="1200329"/>
          </a:xfrm>
          <a:prstGeom prst="rect">
            <a:avLst/>
          </a:prstGeom>
          <a:noFill/>
        </p:spPr>
        <p:txBody>
          <a:bodyPr wrap="square" rtlCol="0">
            <a:spAutoFit/>
          </a:bodyPr>
          <a:lstStyle/>
          <a:p>
            <a:r>
              <a:rPr lang="en-US"/>
              <a:t>Red line is drawn to indicate distance/route</a:t>
            </a:r>
          </a:p>
          <a:p>
            <a:endParaRPr lang="en-US"/>
          </a:p>
        </p:txBody>
      </p:sp>
      <p:pic>
        <p:nvPicPr>
          <p:cNvPr id="5" name="Picture 4">
            <a:extLst>
              <a:ext uri="{FF2B5EF4-FFF2-40B4-BE49-F238E27FC236}">
                <a16:creationId xmlns:a16="http://schemas.microsoft.com/office/drawing/2014/main" id="{E0F01FF7-0635-4660-8911-BD5468DF5A60}"/>
              </a:ext>
            </a:extLst>
          </p:cNvPr>
          <p:cNvPicPr>
            <a:picLocks noChangeAspect="1"/>
          </p:cNvPicPr>
          <p:nvPr/>
        </p:nvPicPr>
        <p:blipFill>
          <a:blip r:embed="rId4"/>
          <a:srcRect/>
          <a:stretch/>
        </p:blipFill>
        <p:spPr>
          <a:xfrm>
            <a:off x="2398816" y="1971499"/>
            <a:ext cx="9525306" cy="4053559"/>
          </a:xfrm>
          <a:prstGeom prst="roundRect">
            <a:avLst>
              <a:gd name="adj" fmla="val 612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3" name="Straight Arrow Connector 12">
            <a:extLst>
              <a:ext uri="{FF2B5EF4-FFF2-40B4-BE49-F238E27FC236}">
                <a16:creationId xmlns:a16="http://schemas.microsoft.com/office/drawing/2014/main" id="{7E4B33F8-6E9B-A4E5-9C19-0C1130143568}"/>
              </a:ext>
            </a:extLst>
          </p:cNvPr>
          <p:cNvCxnSpPr>
            <a:cxnSpLocks/>
          </p:cNvCxnSpPr>
          <p:nvPr/>
        </p:nvCxnSpPr>
        <p:spPr>
          <a:xfrm>
            <a:off x="1814247" y="2158017"/>
            <a:ext cx="1324382" cy="388068"/>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F222377-3662-5E5F-F6F7-80C405C51CF4}"/>
              </a:ext>
            </a:extLst>
          </p:cNvPr>
          <p:cNvCxnSpPr>
            <a:cxnSpLocks/>
          </p:cNvCxnSpPr>
          <p:nvPr/>
        </p:nvCxnSpPr>
        <p:spPr>
          <a:xfrm flipV="1">
            <a:off x="1814247" y="3838965"/>
            <a:ext cx="1582096" cy="300277"/>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0A23D7D-9CC1-F875-202B-A6142B41607A}"/>
              </a:ext>
            </a:extLst>
          </p:cNvPr>
          <p:cNvCxnSpPr>
            <a:cxnSpLocks/>
          </p:cNvCxnSpPr>
          <p:nvPr/>
        </p:nvCxnSpPr>
        <p:spPr>
          <a:xfrm flipV="1">
            <a:off x="2125683" y="4748318"/>
            <a:ext cx="1353787" cy="567975"/>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046643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B6FF1E9-528B-5C3D-CDCB-AABFCA12E9E4}"/>
              </a:ext>
            </a:extLst>
          </p:cNvPr>
          <p:cNvSpPr txBox="1"/>
          <p:nvPr/>
        </p:nvSpPr>
        <p:spPr>
          <a:xfrm>
            <a:off x="465492" y="674285"/>
            <a:ext cx="9245566" cy="737439"/>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4000">
                <a:latin typeface="+mj-lt"/>
                <a:ea typeface="+mj-ea"/>
                <a:cs typeface="+mj-cs"/>
              </a:rPr>
              <a:t>Step 4: Reset/Remove Elements</a:t>
            </a: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8" name="Picture 17" descr="A green leaves on a branch&#10;&#10;Description automatically generated">
            <a:extLst>
              <a:ext uri="{FF2B5EF4-FFF2-40B4-BE49-F238E27FC236}">
                <a16:creationId xmlns:a16="http://schemas.microsoft.com/office/drawing/2014/main" id="{BEE35DD1-D006-524C-1DCA-88336C3AACAB}"/>
              </a:ext>
            </a:extLst>
          </p:cNvPr>
          <p:cNvPicPr>
            <a:picLocks noChangeAspect="1"/>
          </p:cNvPicPr>
          <p:nvPr/>
        </p:nvPicPr>
        <p:blipFill>
          <a:blip r:embed="rId3"/>
          <a:stretch>
            <a:fillRect/>
          </a:stretch>
        </p:blipFill>
        <p:spPr>
          <a:xfrm>
            <a:off x="11087100" y="25717"/>
            <a:ext cx="1102360" cy="578485"/>
          </a:xfrm>
          <a:prstGeom prst="rect">
            <a:avLst/>
          </a:prstGeom>
        </p:spPr>
      </p:pic>
      <p:sp>
        <p:nvSpPr>
          <p:cNvPr id="4" name="TextBox 3">
            <a:extLst>
              <a:ext uri="{FF2B5EF4-FFF2-40B4-BE49-F238E27FC236}">
                <a16:creationId xmlns:a16="http://schemas.microsoft.com/office/drawing/2014/main" id="{4D7B7364-E129-B88A-B997-70D3F7D73964}"/>
              </a:ext>
            </a:extLst>
          </p:cNvPr>
          <p:cNvSpPr txBox="1"/>
          <p:nvPr/>
        </p:nvSpPr>
        <p:spPr>
          <a:xfrm>
            <a:off x="273132" y="1624344"/>
            <a:ext cx="1852551" cy="1477328"/>
          </a:xfrm>
          <a:prstGeom prst="rect">
            <a:avLst/>
          </a:prstGeom>
          <a:noFill/>
        </p:spPr>
        <p:txBody>
          <a:bodyPr wrap="square" rtlCol="0">
            <a:spAutoFit/>
          </a:bodyPr>
          <a:lstStyle/>
          <a:p>
            <a:r>
              <a:rPr lang="en-US"/>
              <a:t>Resets map elements such as markers, popups and routes</a:t>
            </a:r>
          </a:p>
        </p:txBody>
      </p:sp>
      <p:sp>
        <p:nvSpPr>
          <p:cNvPr id="10" name="TextBox 9">
            <a:extLst>
              <a:ext uri="{FF2B5EF4-FFF2-40B4-BE49-F238E27FC236}">
                <a16:creationId xmlns:a16="http://schemas.microsoft.com/office/drawing/2014/main" id="{07EAF664-437D-405C-E8D7-5DDA4CBD2E5F}"/>
              </a:ext>
            </a:extLst>
          </p:cNvPr>
          <p:cNvSpPr txBox="1"/>
          <p:nvPr/>
        </p:nvSpPr>
        <p:spPr>
          <a:xfrm>
            <a:off x="100939" y="3207916"/>
            <a:ext cx="2268187" cy="1754326"/>
          </a:xfrm>
          <a:prstGeom prst="rect">
            <a:avLst/>
          </a:prstGeom>
          <a:noFill/>
        </p:spPr>
        <p:txBody>
          <a:bodyPr wrap="square" rtlCol="0">
            <a:spAutoFit/>
          </a:bodyPr>
          <a:lstStyle/>
          <a:p>
            <a:r>
              <a:rPr lang="en-US"/>
              <a:t>If user wanted to remove markers but not all, they can remove the last marker placed.</a:t>
            </a:r>
          </a:p>
          <a:p>
            <a:endParaRPr lang="en-US"/>
          </a:p>
        </p:txBody>
      </p:sp>
      <p:sp>
        <p:nvSpPr>
          <p:cNvPr id="15" name="TextBox 14">
            <a:extLst>
              <a:ext uri="{FF2B5EF4-FFF2-40B4-BE49-F238E27FC236}">
                <a16:creationId xmlns:a16="http://schemas.microsoft.com/office/drawing/2014/main" id="{BB7A3BA7-F836-32C6-C2BD-58524E608F6D}"/>
              </a:ext>
            </a:extLst>
          </p:cNvPr>
          <p:cNvSpPr txBox="1"/>
          <p:nvPr/>
        </p:nvSpPr>
        <p:spPr>
          <a:xfrm>
            <a:off x="251777" y="4748318"/>
            <a:ext cx="2268187" cy="1200329"/>
          </a:xfrm>
          <a:prstGeom prst="rect">
            <a:avLst/>
          </a:prstGeom>
          <a:noFill/>
        </p:spPr>
        <p:txBody>
          <a:bodyPr wrap="square" rtlCol="0">
            <a:spAutoFit/>
          </a:bodyPr>
          <a:lstStyle/>
          <a:p>
            <a:r>
              <a:rPr lang="en-US"/>
              <a:t>A user’s input will be registered as a click which will proceed to place a waypoint</a:t>
            </a:r>
          </a:p>
        </p:txBody>
      </p:sp>
      <p:pic>
        <p:nvPicPr>
          <p:cNvPr id="3" name="Picture 2">
            <a:extLst>
              <a:ext uri="{FF2B5EF4-FFF2-40B4-BE49-F238E27FC236}">
                <a16:creationId xmlns:a16="http://schemas.microsoft.com/office/drawing/2014/main" id="{ADF4FA03-C489-7FA1-E379-379F0610A091}"/>
              </a:ext>
            </a:extLst>
          </p:cNvPr>
          <p:cNvPicPr>
            <a:picLocks noChangeAspect="1"/>
          </p:cNvPicPr>
          <p:nvPr/>
        </p:nvPicPr>
        <p:blipFill>
          <a:blip r:embed="rId4"/>
          <a:stretch>
            <a:fillRect/>
          </a:stretch>
        </p:blipFill>
        <p:spPr>
          <a:xfrm>
            <a:off x="3138629" y="1411724"/>
            <a:ext cx="8222569" cy="5276372"/>
          </a:xfrm>
          <a:prstGeom prst="roundRect">
            <a:avLst>
              <a:gd name="adj" fmla="val 5414"/>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3" name="Straight Arrow Connector 12">
            <a:extLst>
              <a:ext uri="{FF2B5EF4-FFF2-40B4-BE49-F238E27FC236}">
                <a16:creationId xmlns:a16="http://schemas.microsoft.com/office/drawing/2014/main" id="{7E4B33F8-6E9B-A4E5-9C19-0C1130143568}"/>
              </a:ext>
            </a:extLst>
          </p:cNvPr>
          <p:cNvCxnSpPr>
            <a:cxnSpLocks/>
            <a:stCxn id="4" idx="3"/>
          </p:cNvCxnSpPr>
          <p:nvPr/>
        </p:nvCxnSpPr>
        <p:spPr>
          <a:xfrm flipV="1">
            <a:off x="2125683" y="2115786"/>
            <a:ext cx="1567543" cy="247222"/>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F222377-3662-5E5F-F6F7-80C405C51CF4}"/>
              </a:ext>
            </a:extLst>
          </p:cNvPr>
          <p:cNvCxnSpPr>
            <a:cxnSpLocks/>
          </p:cNvCxnSpPr>
          <p:nvPr/>
        </p:nvCxnSpPr>
        <p:spPr>
          <a:xfrm flipV="1">
            <a:off x="1814247" y="4049910"/>
            <a:ext cx="1878979" cy="89332"/>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00A23D7D-9CC1-F875-202B-A6142B41607A}"/>
              </a:ext>
            </a:extLst>
          </p:cNvPr>
          <p:cNvCxnSpPr>
            <a:cxnSpLocks/>
          </p:cNvCxnSpPr>
          <p:nvPr/>
        </p:nvCxnSpPr>
        <p:spPr>
          <a:xfrm>
            <a:off x="2369126" y="5948647"/>
            <a:ext cx="1163784" cy="540414"/>
          </a:xfrm>
          <a:prstGeom prst="straightConnector1">
            <a:avLst/>
          </a:prstGeom>
          <a:ln w="762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46931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62F3C-E22B-7A98-D399-4B6225529A5A}"/>
              </a:ext>
            </a:extLst>
          </p:cNvPr>
          <p:cNvSpPr>
            <a:spLocks noGrp="1"/>
          </p:cNvSpPr>
          <p:nvPr>
            <p:ph type="title"/>
          </p:nvPr>
        </p:nvSpPr>
        <p:spPr>
          <a:xfrm>
            <a:off x="1285240" y="1050595"/>
            <a:ext cx="8074815" cy="1618489"/>
          </a:xfrm>
        </p:spPr>
        <p:txBody>
          <a:bodyPr anchor="ctr">
            <a:normAutofit/>
          </a:bodyPr>
          <a:lstStyle/>
          <a:p>
            <a:r>
              <a:rPr lang="en-US" sz="7200"/>
              <a:t>Links</a:t>
            </a:r>
          </a:p>
        </p:txBody>
      </p:sp>
      <p:sp>
        <p:nvSpPr>
          <p:cNvPr id="3" name="Content Placeholder 2">
            <a:extLst>
              <a:ext uri="{FF2B5EF4-FFF2-40B4-BE49-F238E27FC236}">
                <a16:creationId xmlns:a16="http://schemas.microsoft.com/office/drawing/2014/main" id="{179556C6-2F18-F3D8-295E-106CB9D52F49}"/>
              </a:ext>
            </a:extLst>
          </p:cNvPr>
          <p:cNvSpPr>
            <a:spLocks noGrp="1"/>
          </p:cNvSpPr>
          <p:nvPr>
            <p:ph idx="1"/>
          </p:nvPr>
        </p:nvSpPr>
        <p:spPr>
          <a:xfrm>
            <a:off x="1285240" y="2420829"/>
            <a:ext cx="8074815" cy="2800395"/>
          </a:xfrm>
        </p:spPr>
        <p:txBody>
          <a:bodyPr vert="horz" lIns="91440" tIns="45720" rIns="91440" bIns="45720" rtlCol="0" anchor="t">
            <a:normAutofit/>
          </a:bodyPr>
          <a:lstStyle/>
          <a:p>
            <a:r>
              <a:rPr lang="en-US" sz="2400">
                <a:ea typeface="+mn-lt"/>
                <a:cs typeface="+mn-lt"/>
              </a:rPr>
              <a:t>Middle Earth Journey Tracker</a:t>
            </a:r>
          </a:p>
          <a:p>
            <a:r>
              <a:rPr lang="en-US" sz="2400">
                <a:ea typeface="+mn-lt"/>
                <a:cs typeface="+mn-lt"/>
                <a:hlinkClick r:id="rId2"/>
              </a:rPr>
              <a:t>https://montielea.stu.cofc.edu/MiddleEarthJourneyTracker/</a:t>
            </a:r>
            <a:endParaRPr lang="en-US" sz="2400">
              <a:ea typeface="+mn-lt"/>
              <a:cs typeface="+mn-lt"/>
            </a:endParaRPr>
          </a:p>
          <a:p>
            <a:r>
              <a:rPr lang="en-US" sz="2400"/>
              <a:t>The Ultimate Route Tracker!</a:t>
            </a:r>
          </a:p>
          <a:p>
            <a:r>
              <a:rPr lang="en-US" sz="2400">
                <a:hlinkClick r:id="rId3"/>
              </a:rPr>
              <a:t>https://levissa.stu.cofc.edu/215Final</a:t>
            </a:r>
            <a:endParaRPr lang="en-US" sz="2400"/>
          </a:p>
        </p:txBody>
      </p:sp>
    </p:spTree>
    <p:extLst>
      <p:ext uri="{BB962C8B-B14F-4D97-AF65-F5344CB8AC3E}">
        <p14:creationId xmlns:p14="http://schemas.microsoft.com/office/powerpoint/2010/main" val="11618706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862F3C-E22B-7A98-D399-4B6225529A5A}"/>
              </a:ext>
            </a:extLst>
          </p:cNvPr>
          <p:cNvSpPr>
            <a:spLocks noGrp="1"/>
          </p:cNvSpPr>
          <p:nvPr>
            <p:ph type="title"/>
          </p:nvPr>
        </p:nvSpPr>
        <p:spPr>
          <a:xfrm>
            <a:off x="1285240" y="1050595"/>
            <a:ext cx="8074815" cy="1618489"/>
          </a:xfrm>
        </p:spPr>
        <p:txBody>
          <a:bodyPr anchor="ctr">
            <a:normAutofit/>
          </a:bodyPr>
          <a:lstStyle/>
          <a:p>
            <a:r>
              <a:rPr lang="en-US" sz="7200"/>
              <a:t>Questions</a:t>
            </a:r>
          </a:p>
        </p:txBody>
      </p:sp>
      <p:sp>
        <p:nvSpPr>
          <p:cNvPr id="3" name="Content Placeholder 2">
            <a:extLst>
              <a:ext uri="{FF2B5EF4-FFF2-40B4-BE49-F238E27FC236}">
                <a16:creationId xmlns:a16="http://schemas.microsoft.com/office/drawing/2014/main" id="{179556C6-2F18-F3D8-295E-106CB9D52F49}"/>
              </a:ext>
            </a:extLst>
          </p:cNvPr>
          <p:cNvSpPr>
            <a:spLocks noGrp="1"/>
          </p:cNvSpPr>
          <p:nvPr>
            <p:ph idx="1"/>
          </p:nvPr>
        </p:nvSpPr>
        <p:spPr>
          <a:xfrm>
            <a:off x="1285240" y="2420829"/>
            <a:ext cx="8074815" cy="2800395"/>
          </a:xfrm>
        </p:spPr>
        <p:txBody>
          <a:bodyPr vert="horz" lIns="91440" tIns="45720" rIns="91440" bIns="45720" rtlCol="0" anchor="t">
            <a:normAutofit/>
          </a:bodyPr>
          <a:lstStyle/>
          <a:p>
            <a:r>
              <a:rPr lang="en-US" sz="2400">
                <a:ea typeface="+mn-lt"/>
                <a:cs typeface="+mn-lt"/>
              </a:rPr>
              <a:t>How would you add an additional waypoint to the already existing code?</a:t>
            </a:r>
          </a:p>
          <a:p>
            <a:r>
              <a:rPr lang="en-US" sz="2400"/>
              <a:t>How do we scale the map to miles?</a:t>
            </a:r>
          </a:p>
          <a:p>
            <a:r>
              <a:rPr lang="en-US" sz="2400"/>
              <a:t>Can you name at least two things you can add to a Leaflet map.</a:t>
            </a:r>
          </a:p>
          <a:p>
            <a:endParaRPr lang="en-US" sz="2400"/>
          </a:p>
          <a:p>
            <a:endParaRPr lang="en-US" sz="2400"/>
          </a:p>
          <a:p>
            <a:endParaRPr lang="en-US" sz="2400"/>
          </a:p>
          <a:p>
            <a:endParaRPr lang="en-US" sz="2400"/>
          </a:p>
          <a:p>
            <a:endParaRPr lang="en-US" sz="2400"/>
          </a:p>
        </p:txBody>
      </p:sp>
    </p:spTree>
    <p:extLst>
      <p:ext uri="{BB962C8B-B14F-4D97-AF65-F5344CB8AC3E}">
        <p14:creationId xmlns:p14="http://schemas.microsoft.com/office/powerpoint/2010/main" val="8912888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Triangle 22">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68D45B-64EB-FDE5-DF0B-07F4B84AE934}"/>
              </a:ext>
            </a:extLst>
          </p:cNvPr>
          <p:cNvSpPr>
            <a:spLocks noGrp="1"/>
          </p:cNvSpPr>
          <p:nvPr>
            <p:ph type="title"/>
          </p:nvPr>
        </p:nvSpPr>
        <p:spPr>
          <a:xfrm>
            <a:off x="1285240" y="1050595"/>
            <a:ext cx="8074815" cy="1618489"/>
          </a:xfrm>
        </p:spPr>
        <p:txBody>
          <a:bodyPr anchor="ctr">
            <a:normAutofit/>
          </a:bodyPr>
          <a:lstStyle/>
          <a:p>
            <a:r>
              <a:rPr lang="en-US" sz="7200"/>
              <a:t>Introduction</a:t>
            </a:r>
          </a:p>
        </p:txBody>
      </p:sp>
      <p:sp>
        <p:nvSpPr>
          <p:cNvPr id="3" name="Content Placeholder 2">
            <a:extLst>
              <a:ext uri="{FF2B5EF4-FFF2-40B4-BE49-F238E27FC236}">
                <a16:creationId xmlns:a16="http://schemas.microsoft.com/office/drawing/2014/main" id="{4D6E9E2F-6868-B8A9-9866-6F0920E09CD3}"/>
              </a:ext>
            </a:extLst>
          </p:cNvPr>
          <p:cNvSpPr>
            <a:spLocks noGrp="1"/>
          </p:cNvSpPr>
          <p:nvPr>
            <p:ph idx="1"/>
          </p:nvPr>
        </p:nvSpPr>
        <p:spPr>
          <a:xfrm>
            <a:off x="1285240" y="2969469"/>
            <a:ext cx="8074815" cy="2800395"/>
          </a:xfrm>
        </p:spPr>
        <p:txBody>
          <a:bodyPr anchor="t">
            <a:normAutofit/>
          </a:bodyPr>
          <a:lstStyle/>
          <a:p>
            <a:r>
              <a:rPr lang="en-US" sz="1900"/>
              <a:t>Leaflet is an open-source JavaScript library created and released in 2011 intended to create interactive maps on the web.</a:t>
            </a:r>
          </a:p>
          <a:p>
            <a:r>
              <a:rPr lang="en-US" sz="1900"/>
              <a:t>It is widely used for building interactive and mobile-friendly mapping applications due to its flexibility, ease of use, and extensive plugin ecosystem. Leaflet is often used in conjunction with other web technologies such as HTML, CSS, and various JavaScript frameworks to create powerful mapping solutions for web applications.</a:t>
            </a:r>
          </a:p>
          <a:p>
            <a:r>
              <a:rPr lang="en-US" sz="1900"/>
              <a:t>Websites that use leaflet include: booking.com, pintrest.com and fiverr.com, weather.com</a:t>
            </a:r>
          </a:p>
        </p:txBody>
      </p:sp>
      <p:pic>
        <p:nvPicPr>
          <p:cNvPr id="4" name="Picture 3" descr="A green leaves on a branch&#10;&#10;Description automatically generated">
            <a:extLst>
              <a:ext uri="{FF2B5EF4-FFF2-40B4-BE49-F238E27FC236}">
                <a16:creationId xmlns:a16="http://schemas.microsoft.com/office/drawing/2014/main" id="{DDE409B1-B263-6A4E-C738-1E2BCF855482}"/>
              </a:ext>
            </a:extLst>
          </p:cNvPr>
          <p:cNvPicPr>
            <a:picLocks noChangeAspect="1"/>
          </p:cNvPicPr>
          <p:nvPr/>
        </p:nvPicPr>
        <p:blipFill>
          <a:blip r:embed="rId2"/>
          <a:stretch>
            <a:fillRect/>
          </a:stretch>
        </p:blipFill>
        <p:spPr>
          <a:xfrm>
            <a:off x="10325100" y="625157"/>
            <a:ext cx="1102360" cy="578485"/>
          </a:xfrm>
          <a:prstGeom prst="rect">
            <a:avLst/>
          </a:prstGeom>
        </p:spPr>
      </p:pic>
      <p:pic>
        <p:nvPicPr>
          <p:cNvPr id="5" name="Picture 4" descr="A person holding a camera to his eye&#10;&#10;Description automatically generated">
            <a:extLst>
              <a:ext uri="{FF2B5EF4-FFF2-40B4-BE49-F238E27FC236}">
                <a16:creationId xmlns:a16="http://schemas.microsoft.com/office/drawing/2014/main" id="{3FAFC560-640F-C85D-C76A-5169FAD523A1}"/>
              </a:ext>
            </a:extLst>
          </p:cNvPr>
          <p:cNvPicPr>
            <a:picLocks noChangeAspect="1"/>
          </p:cNvPicPr>
          <p:nvPr/>
        </p:nvPicPr>
        <p:blipFill>
          <a:blip r:embed="rId3"/>
          <a:stretch>
            <a:fillRect/>
          </a:stretch>
        </p:blipFill>
        <p:spPr>
          <a:xfrm>
            <a:off x="6309677" y="954405"/>
            <a:ext cx="1878965" cy="17183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6" name="TextBox 5">
            <a:extLst>
              <a:ext uri="{FF2B5EF4-FFF2-40B4-BE49-F238E27FC236}">
                <a16:creationId xmlns:a16="http://schemas.microsoft.com/office/drawing/2014/main" id="{ED7C781B-98AE-12A8-03B1-F49A34096C8A}"/>
              </a:ext>
            </a:extLst>
          </p:cNvPr>
          <p:cNvSpPr txBox="1"/>
          <p:nvPr/>
        </p:nvSpPr>
        <p:spPr>
          <a:xfrm>
            <a:off x="8341360" y="1808479"/>
            <a:ext cx="1981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Volodymyr </a:t>
            </a:r>
            <a:r>
              <a:rPr lang="en-US" sz="1400" err="1">
                <a:ea typeface="+mn-lt"/>
                <a:cs typeface="+mn-lt"/>
              </a:rPr>
              <a:t>Agafonkin</a:t>
            </a:r>
            <a:endParaRPr lang="en-US" sz="1400"/>
          </a:p>
        </p:txBody>
      </p:sp>
    </p:spTree>
    <p:extLst>
      <p:ext uri="{BB962C8B-B14F-4D97-AF65-F5344CB8AC3E}">
        <p14:creationId xmlns:p14="http://schemas.microsoft.com/office/powerpoint/2010/main" val="1275742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green leaves on a branch&#10;&#10;Description automatically generated">
            <a:extLst>
              <a:ext uri="{FF2B5EF4-FFF2-40B4-BE49-F238E27FC236}">
                <a16:creationId xmlns:a16="http://schemas.microsoft.com/office/drawing/2014/main" id="{DDE409B1-B263-6A4E-C738-1E2BCF855482}"/>
              </a:ext>
            </a:extLst>
          </p:cNvPr>
          <p:cNvPicPr>
            <a:picLocks noChangeAspect="1"/>
          </p:cNvPicPr>
          <p:nvPr/>
        </p:nvPicPr>
        <p:blipFill>
          <a:blip r:embed="rId3"/>
          <a:stretch>
            <a:fillRect/>
          </a:stretch>
        </p:blipFill>
        <p:spPr>
          <a:xfrm>
            <a:off x="10944860" y="127317"/>
            <a:ext cx="1102360" cy="578485"/>
          </a:xfrm>
          <a:prstGeom prst="rect">
            <a:avLst/>
          </a:prstGeom>
        </p:spPr>
      </p:pic>
      <p:pic>
        <p:nvPicPr>
          <p:cNvPr id="5" name="Picture 4" descr="A map of the state of south carolina&#10;&#10;Description automatically generated">
            <a:extLst>
              <a:ext uri="{FF2B5EF4-FFF2-40B4-BE49-F238E27FC236}">
                <a16:creationId xmlns:a16="http://schemas.microsoft.com/office/drawing/2014/main" id="{285AC222-FB28-520C-783E-D99F0D9558B7}"/>
              </a:ext>
            </a:extLst>
          </p:cNvPr>
          <p:cNvPicPr>
            <a:picLocks noChangeAspect="1"/>
          </p:cNvPicPr>
          <p:nvPr/>
        </p:nvPicPr>
        <p:blipFill>
          <a:blip r:embed="rId4"/>
          <a:stretch>
            <a:fillRect/>
          </a:stretch>
        </p:blipFill>
        <p:spPr>
          <a:xfrm>
            <a:off x="40640" y="843423"/>
            <a:ext cx="12120880" cy="5160993"/>
          </a:xfrm>
          <a:prstGeom prst="rect">
            <a:avLst/>
          </a:prstGeom>
        </p:spPr>
      </p:pic>
      <p:pic>
        <p:nvPicPr>
          <p:cNvPr id="8" name="Picture 7">
            <a:extLst>
              <a:ext uri="{FF2B5EF4-FFF2-40B4-BE49-F238E27FC236}">
                <a16:creationId xmlns:a16="http://schemas.microsoft.com/office/drawing/2014/main" id="{CDFAA849-45B7-599B-EC3A-A8165E7E30B2}"/>
              </a:ext>
            </a:extLst>
          </p:cNvPr>
          <p:cNvPicPr>
            <a:picLocks noChangeAspect="1"/>
          </p:cNvPicPr>
          <p:nvPr/>
        </p:nvPicPr>
        <p:blipFill>
          <a:blip r:embed="rId5"/>
          <a:stretch>
            <a:fillRect/>
          </a:stretch>
        </p:blipFill>
        <p:spPr>
          <a:xfrm>
            <a:off x="250383" y="233363"/>
            <a:ext cx="2004590" cy="352903"/>
          </a:xfrm>
          <a:prstGeom prst="rect">
            <a:avLst/>
          </a:prstGeom>
        </p:spPr>
      </p:pic>
    </p:spTree>
    <p:extLst>
      <p:ext uri="{BB962C8B-B14F-4D97-AF65-F5344CB8AC3E}">
        <p14:creationId xmlns:p14="http://schemas.microsoft.com/office/powerpoint/2010/main" val="1551451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2" name="Rectangle 23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green leaves on a branch&#10;&#10;Description automatically generated">
            <a:extLst>
              <a:ext uri="{FF2B5EF4-FFF2-40B4-BE49-F238E27FC236}">
                <a16:creationId xmlns:a16="http://schemas.microsoft.com/office/drawing/2014/main" id="{FCCDBDBE-19DA-2B18-4585-067CD1934DAD}"/>
              </a:ext>
            </a:extLst>
          </p:cNvPr>
          <p:cNvPicPr>
            <a:picLocks noChangeAspect="1"/>
          </p:cNvPicPr>
          <p:nvPr/>
        </p:nvPicPr>
        <p:blipFill>
          <a:blip r:embed="rId3"/>
          <a:stretch>
            <a:fillRect/>
          </a:stretch>
        </p:blipFill>
        <p:spPr>
          <a:xfrm>
            <a:off x="11087100" y="25717"/>
            <a:ext cx="1102360" cy="578485"/>
          </a:xfrm>
          <a:prstGeom prst="rect">
            <a:avLst/>
          </a:prstGeom>
        </p:spPr>
      </p:pic>
      <p:sp>
        <p:nvSpPr>
          <p:cNvPr id="2" name="Title 7">
            <a:extLst>
              <a:ext uri="{FF2B5EF4-FFF2-40B4-BE49-F238E27FC236}">
                <a16:creationId xmlns:a16="http://schemas.microsoft.com/office/drawing/2014/main" id="{2C5AC041-4FB6-0069-C149-5238FC58CD87}"/>
              </a:ext>
            </a:extLst>
          </p:cNvPr>
          <p:cNvSpPr>
            <a:spLocks noGrp="1"/>
          </p:cNvSpPr>
          <p:nvPr>
            <p:ph type="title"/>
          </p:nvPr>
        </p:nvSpPr>
        <p:spPr>
          <a:xfrm>
            <a:off x="140979" y="112816"/>
            <a:ext cx="10731333" cy="479616"/>
          </a:xfrm>
        </p:spPr>
        <p:txBody>
          <a:bodyPr>
            <a:normAutofit fontScale="90000"/>
          </a:bodyPr>
          <a:lstStyle/>
          <a:p>
            <a:r>
              <a:rPr lang="en-US" sz="3200"/>
              <a:t>Leaflet Code Example</a:t>
            </a:r>
          </a:p>
        </p:txBody>
      </p:sp>
      <p:sp>
        <p:nvSpPr>
          <p:cNvPr id="10" name="Content Placeholder 8">
            <a:extLst>
              <a:ext uri="{FF2B5EF4-FFF2-40B4-BE49-F238E27FC236}">
                <a16:creationId xmlns:a16="http://schemas.microsoft.com/office/drawing/2014/main" id="{FC9E4760-4BA9-50D0-8016-C1ABAF733EE3}"/>
              </a:ext>
            </a:extLst>
          </p:cNvPr>
          <p:cNvSpPr>
            <a:spLocks noGrp="1"/>
          </p:cNvSpPr>
          <p:nvPr>
            <p:ph sz="half" idx="1"/>
          </p:nvPr>
        </p:nvSpPr>
        <p:spPr>
          <a:xfrm>
            <a:off x="238619" y="1027216"/>
            <a:ext cx="3199411" cy="5587877"/>
          </a:xfrm>
        </p:spPr>
        <p:txBody>
          <a:bodyPr>
            <a:normAutofit lnSpcReduction="10000"/>
          </a:bodyPr>
          <a:lstStyle/>
          <a:p>
            <a:r>
              <a:rPr lang="en-US"/>
              <a:t>Features include:</a:t>
            </a:r>
          </a:p>
          <a:p>
            <a:pPr lvl="1"/>
            <a:r>
              <a:rPr lang="en-US"/>
              <a:t>Initializing map view</a:t>
            </a:r>
          </a:p>
          <a:p>
            <a:pPr lvl="1"/>
            <a:r>
              <a:rPr lang="en-US"/>
              <a:t>Adding you map of choice (can be a static image)</a:t>
            </a:r>
          </a:p>
          <a:p>
            <a:pPr lvl="1"/>
            <a:r>
              <a:rPr lang="en-US"/>
              <a:t>Properties such as circle overlay (range measures using radius)</a:t>
            </a:r>
          </a:p>
          <a:p>
            <a:pPr lvl="1"/>
            <a:r>
              <a:rPr lang="en-US"/>
              <a:t>Markers to display location</a:t>
            </a:r>
          </a:p>
          <a:p>
            <a:pPr lvl="1"/>
            <a:r>
              <a:rPr lang="en-US"/>
              <a:t>Popups display information about marker placed</a:t>
            </a:r>
          </a:p>
        </p:txBody>
      </p:sp>
      <p:pic>
        <p:nvPicPr>
          <p:cNvPr id="11" name="Picture 10">
            <a:extLst>
              <a:ext uri="{FF2B5EF4-FFF2-40B4-BE49-F238E27FC236}">
                <a16:creationId xmlns:a16="http://schemas.microsoft.com/office/drawing/2014/main" id="{EAF65599-F404-93BB-FAA3-EFB4E7279BB3}"/>
              </a:ext>
            </a:extLst>
          </p:cNvPr>
          <p:cNvPicPr>
            <a:picLocks noChangeAspect="1"/>
          </p:cNvPicPr>
          <p:nvPr/>
        </p:nvPicPr>
        <p:blipFill rotWithShape="1">
          <a:blip r:embed="rId4"/>
          <a:srcRect t="43749" r="12837"/>
          <a:stretch/>
        </p:blipFill>
        <p:spPr>
          <a:xfrm>
            <a:off x="3343242" y="1389089"/>
            <a:ext cx="8645156" cy="4452581"/>
          </a:xfrm>
          <a:prstGeom prst="roundRect">
            <a:avLst>
              <a:gd name="adj" fmla="val 5339"/>
            </a:avLst>
          </a:prstGeom>
          <a:ln>
            <a:noFill/>
          </a:ln>
          <a:effectLst>
            <a:outerShdw blurRad="50800" dist="38100" dir="10800000" algn="r" rotWithShape="0">
              <a:prstClr val="black">
                <a:alpha val="40000"/>
              </a:prst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12" name="Straight Arrow Connector 11">
            <a:extLst>
              <a:ext uri="{FF2B5EF4-FFF2-40B4-BE49-F238E27FC236}">
                <a16:creationId xmlns:a16="http://schemas.microsoft.com/office/drawing/2014/main" id="{CC1EF0CF-A96C-5684-126B-F69D4E8EA81C}"/>
              </a:ext>
            </a:extLst>
          </p:cNvPr>
          <p:cNvCxnSpPr>
            <a:cxnSpLocks/>
          </p:cNvCxnSpPr>
          <p:nvPr/>
        </p:nvCxnSpPr>
        <p:spPr>
          <a:xfrm>
            <a:off x="3159003" y="1779373"/>
            <a:ext cx="1054292" cy="14214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3" name="Straight Arrow Connector 12">
            <a:extLst>
              <a:ext uri="{FF2B5EF4-FFF2-40B4-BE49-F238E27FC236}">
                <a16:creationId xmlns:a16="http://schemas.microsoft.com/office/drawing/2014/main" id="{344EB423-5F16-2552-5306-5A7E80E96179}"/>
              </a:ext>
            </a:extLst>
          </p:cNvPr>
          <p:cNvCxnSpPr>
            <a:cxnSpLocks/>
          </p:cNvCxnSpPr>
          <p:nvPr/>
        </p:nvCxnSpPr>
        <p:spPr>
          <a:xfrm flipV="1">
            <a:off x="3110840" y="2529444"/>
            <a:ext cx="1015530" cy="188735"/>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C54BE39-E88F-9222-6355-01BC67140455}"/>
              </a:ext>
            </a:extLst>
          </p:cNvPr>
          <p:cNvCxnSpPr>
            <a:cxnSpLocks/>
          </p:cNvCxnSpPr>
          <p:nvPr/>
        </p:nvCxnSpPr>
        <p:spPr>
          <a:xfrm flipV="1">
            <a:off x="3149813" y="3514836"/>
            <a:ext cx="1063482" cy="486159"/>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40B1E46F-3C56-3DA1-D1D5-0785571301F4}"/>
              </a:ext>
            </a:extLst>
          </p:cNvPr>
          <p:cNvCxnSpPr>
            <a:cxnSpLocks/>
          </p:cNvCxnSpPr>
          <p:nvPr/>
        </p:nvCxnSpPr>
        <p:spPr>
          <a:xfrm flipV="1">
            <a:off x="3190319" y="4666722"/>
            <a:ext cx="1022976" cy="11106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6" name="Straight Arrow Connector 15">
            <a:extLst>
              <a:ext uri="{FF2B5EF4-FFF2-40B4-BE49-F238E27FC236}">
                <a16:creationId xmlns:a16="http://schemas.microsoft.com/office/drawing/2014/main" id="{6352D5EA-B89B-FAC6-52FD-2DB9526AE194}"/>
              </a:ext>
            </a:extLst>
          </p:cNvPr>
          <p:cNvCxnSpPr>
            <a:cxnSpLocks/>
          </p:cNvCxnSpPr>
          <p:nvPr/>
        </p:nvCxnSpPr>
        <p:spPr>
          <a:xfrm flipV="1">
            <a:off x="2398634" y="4975761"/>
            <a:ext cx="1814661" cy="983073"/>
          </a:xfrm>
          <a:prstGeom prst="straightConnector1">
            <a:avLst/>
          </a:prstGeom>
          <a:ln>
            <a:solidFill>
              <a:srgbClr val="C0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1086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2" name="Rectangle 23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3" name="Picture 2" descr="A green leaves on a branch&#10;&#10;Description automatically generated">
            <a:extLst>
              <a:ext uri="{FF2B5EF4-FFF2-40B4-BE49-F238E27FC236}">
                <a16:creationId xmlns:a16="http://schemas.microsoft.com/office/drawing/2014/main" id="{FCCDBDBE-19DA-2B18-4585-067CD1934DAD}"/>
              </a:ext>
            </a:extLst>
          </p:cNvPr>
          <p:cNvPicPr>
            <a:picLocks noChangeAspect="1"/>
          </p:cNvPicPr>
          <p:nvPr/>
        </p:nvPicPr>
        <p:blipFill>
          <a:blip r:embed="rId3"/>
          <a:stretch>
            <a:fillRect/>
          </a:stretch>
        </p:blipFill>
        <p:spPr>
          <a:xfrm>
            <a:off x="11087100" y="25717"/>
            <a:ext cx="1102360" cy="578485"/>
          </a:xfrm>
          <a:prstGeom prst="rect">
            <a:avLst/>
          </a:prstGeom>
        </p:spPr>
      </p:pic>
      <p:sp>
        <p:nvSpPr>
          <p:cNvPr id="2" name="Title 1">
            <a:extLst>
              <a:ext uri="{FF2B5EF4-FFF2-40B4-BE49-F238E27FC236}">
                <a16:creationId xmlns:a16="http://schemas.microsoft.com/office/drawing/2014/main" id="{11EF2469-F248-C2AD-C797-64B59BD1EDC4}"/>
              </a:ext>
            </a:extLst>
          </p:cNvPr>
          <p:cNvSpPr>
            <a:spLocks noGrp="1"/>
          </p:cNvSpPr>
          <p:nvPr>
            <p:ph type="title"/>
          </p:nvPr>
        </p:nvSpPr>
        <p:spPr>
          <a:xfrm>
            <a:off x="2784031" y="11503"/>
            <a:ext cx="6602678" cy="1325563"/>
          </a:xfrm>
        </p:spPr>
        <p:txBody>
          <a:bodyPr/>
          <a:lstStyle/>
          <a:p>
            <a:r>
              <a:rPr lang="en-US"/>
              <a:t>Leaflet Webpage Example</a:t>
            </a:r>
          </a:p>
        </p:txBody>
      </p:sp>
      <p:pic>
        <p:nvPicPr>
          <p:cNvPr id="4" name="Picture 3">
            <a:extLst>
              <a:ext uri="{FF2B5EF4-FFF2-40B4-BE49-F238E27FC236}">
                <a16:creationId xmlns:a16="http://schemas.microsoft.com/office/drawing/2014/main" id="{169676F0-F3DB-97F2-F448-D2F3D2F07CFF}"/>
              </a:ext>
            </a:extLst>
          </p:cNvPr>
          <p:cNvPicPr>
            <a:picLocks noChangeAspect="1"/>
          </p:cNvPicPr>
          <p:nvPr/>
        </p:nvPicPr>
        <p:blipFill>
          <a:blip r:embed="rId4"/>
          <a:stretch>
            <a:fillRect/>
          </a:stretch>
        </p:blipFill>
        <p:spPr>
          <a:xfrm>
            <a:off x="2495012" y="1650535"/>
            <a:ext cx="7201974" cy="4572136"/>
          </a:xfrm>
          <a:prstGeom prst="rect">
            <a:avLst/>
          </a:prstGeom>
        </p:spPr>
      </p:pic>
      <p:sp>
        <p:nvSpPr>
          <p:cNvPr id="8" name="TextBox 7">
            <a:extLst>
              <a:ext uri="{FF2B5EF4-FFF2-40B4-BE49-F238E27FC236}">
                <a16:creationId xmlns:a16="http://schemas.microsoft.com/office/drawing/2014/main" id="{70BBAA3B-B90C-F764-51B2-FCA801E9FFA4}"/>
              </a:ext>
            </a:extLst>
          </p:cNvPr>
          <p:cNvSpPr txBox="1"/>
          <p:nvPr/>
        </p:nvSpPr>
        <p:spPr>
          <a:xfrm>
            <a:off x="678088" y="1465869"/>
            <a:ext cx="1816925" cy="369332"/>
          </a:xfrm>
          <a:prstGeom prst="rect">
            <a:avLst/>
          </a:prstGeom>
          <a:noFill/>
        </p:spPr>
        <p:txBody>
          <a:bodyPr wrap="square" rtlCol="0">
            <a:spAutoFit/>
          </a:bodyPr>
          <a:lstStyle/>
          <a:p>
            <a:r>
              <a:rPr lang="en-US"/>
              <a:t>Interactive tools</a:t>
            </a:r>
          </a:p>
        </p:txBody>
      </p:sp>
      <p:cxnSp>
        <p:nvCxnSpPr>
          <p:cNvPr id="9" name="Straight Arrow Connector 8">
            <a:extLst>
              <a:ext uri="{FF2B5EF4-FFF2-40B4-BE49-F238E27FC236}">
                <a16:creationId xmlns:a16="http://schemas.microsoft.com/office/drawing/2014/main" id="{97CB84CC-82CB-2716-8C93-444915FF3AD4}"/>
              </a:ext>
            </a:extLst>
          </p:cNvPr>
          <p:cNvCxnSpPr>
            <a:cxnSpLocks/>
            <a:stCxn id="8" idx="2"/>
          </p:cNvCxnSpPr>
          <p:nvPr/>
        </p:nvCxnSpPr>
        <p:spPr>
          <a:xfrm>
            <a:off x="1586551" y="1835201"/>
            <a:ext cx="1208110" cy="670493"/>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488C87B2-26CF-9FF1-D00E-424C5175D751}"/>
              </a:ext>
            </a:extLst>
          </p:cNvPr>
          <p:cNvSpPr txBox="1"/>
          <p:nvPr/>
        </p:nvSpPr>
        <p:spPr>
          <a:xfrm>
            <a:off x="518556" y="3688164"/>
            <a:ext cx="1816925" cy="646331"/>
          </a:xfrm>
          <a:prstGeom prst="rect">
            <a:avLst/>
          </a:prstGeom>
          <a:noFill/>
        </p:spPr>
        <p:txBody>
          <a:bodyPr wrap="square" rtlCol="0">
            <a:spAutoFit/>
          </a:bodyPr>
          <a:lstStyle/>
          <a:p>
            <a:r>
              <a:rPr lang="en-US"/>
              <a:t>Properties such as a circle</a:t>
            </a:r>
          </a:p>
        </p:txBody>
      </p:sp>
      <p:cxnSp>
        <p:nvCxnSpPr>
          <p:cNvPr id="11" name="Straight Arrow Connector 10">
            <a:extLst>
              <a:ext uri="{FF2B5EF4-FFF2-40B4-BE49-F238E27FC236}">
                <a16:creationId xmlns:a16="http://schemas.microsoft.com/office/drawing/2014/main" id="{8BEFA46F-9A85-9EF9-287E-A0A95D33A081}"/>
              </a:ext>
            </a:extLst>
          </p:cNvPr>
          <p:cNvCxnSpPr>
            <a:cxnSpLocks/>
            <a:stCxn id="10" idx="3"/>
          </p:cNvCxnSpPr>
          <p:nvPr/>
        </p:nvCxnSpPr>
        <p:spPr>
          <a:xfrm flipV="1">
            <a:off x="2335481" y="3598223"/>
            <a:ext cx="1927761" cy="413107"/>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68D3FC3D-8B13-BB07-E79A-9016233320A7}"/>
              </a:ext>
            </a:extLst>
          </p:cNvPr>
          <p:cNvSpPr txBox="1"/>
          <p:nvPr/>
        </p:nvSpPr>
        <p:spPr>
          <a:xfrm>
            <a:off x="10165278" y="4590277"/>
            <a:ext cx="1258785" cy="923330"/>
          </a:xfrm>
          <a:prstGeom prst="rect">
            <a:avLst/>
          </a:prstGeom>
          <a:noFill/>
        </p:spPr>
        <p:txBody>
          <a:bodyPr wrap="square" rtlCol="0">
            <a:spAutoFit/>
          </a:bodyPr>
          <a:lstStyle/>
          <a:p>
            <a:r>
              <a:rPr lang="en-US"/>
              <a:t>Marker indicating location</a:t>
            </a:r>
          </a:p>
        </p:txBody>
      </p:sp>
      <p:cxnSp>
        <p:nvCxnSpPr>
          <p:cNvPr id="13" name="Straight Arrow Connector 12">
            <a:extLst>
              <a:ext uri="{FF2B5EF4-FFF2-40B4-BE49-F238E27FC236}">
                <a16:creationId xmlns:a16="http://schemas.microsoft.com/office/drawing/2014/main" id="{FA1653DC-69A2-AE25-7940-1FAF55A4F13A}"/>
              </a:ext>
            </a:extLst>
          </p:cNvPr>
          <p:cNvCxnSpPr>
            <a:cxnSpLocks/>
            <a:stCxn id="12" idx="1"/>
          </p:cNvCxnSpPr>
          <p:nvPr/>
        </p:nvCxnSpPr>
        <p:spPr>
          <a:xfrm flipH="1" flipV="1">
            <a:off x="7612083" y="4165900"/>
            <a:ext cx="2553195" cy="886042"/>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D2B9723-4172-9963-3DEA-A82C375CE7EF}"/>
              </a:ext>
            </a:extLst>
          </p:cNvPr>
          <p:cNvCxnSpPr>
            <a:cxnSpLocks/>
            <a:stCxn id="15" idx="1"/>
          </p:cNvCxnSpPr>
          <p:nvPr/>
        </p:nvCxnSpPr>
        <p:spPr>
          <a:xfrm flipH="1">
            <a:off x="8265226" y="2657206"/>
            <a:ext cx="1591293" cy="337965"/>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9A745BAC-7A58-0067-95C9-67635882BF85}"/>
              </a:ext>
            </a:extLst>
          </p:cNvPr>
          <p:cNvSpPr txBox="1"/>
          <p:nvPr/>
        </p:nvSpPr>
        <p:spPr>
          <a:xfrm>
            <a:off x="9856519" y="2195541"/>
            <a:ext cx="1911928" cy="923330"/>
          </a:xfrm>
          <a:prstGeom prst="rect">
            <a:avLst/>
          </a:prstGeom>
          <a:noFill/>
        </p:spPr>
        <p:txBody>
          <a:bodyPr wrap="square" rtlCol="0">
            <a:spAutoFit/>
          </a:bodyPr>
          <a:lstStyle/>
          <a:p>
            <a:r>
              <a:rPr lang="en-US"/>
              <a:t>Popup providing information to the user</a:t>
            </a:r>
          </a:p>
        </p:txBody>
      </p:sp>
    </p:spTree>
    <p:extLst>
      <p:ext uri="{BB962C8B-B14F-4D97-AF65-F5344CB8AC3E}">
        <p14:creationId xmlns:p14="http://schemas.microsoft.com/office/powerpoint/2010/main" val="1849993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2" name="Rectangle 23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7B6FF1E9-528B-5C3D-CDCB-AABFCA12E9E4}"/>
              </a:ext>
            </a:extLst>
          </p:cNvPr>
          <p:cNvSpPr txBox="1"/>
          <p:nvPr/>
        </p:nvSpPr>
        <p:spPr>
          <a:xfrm>
            <a:off x="438913" y="859536"/>
            <a:ext cx="4832802" cy="11704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400">
                <a:latin typeface="+mj-lt"/>
                <a:ea typeface="+mj-ea"/>
                <a:cs typeface="+mj-cs"/>
              </a:rPr>
              <a:t>Step 1: Create Map</a:t>
            </a:r>
          </a:p>
          <a:p>
            <a:pPr>
              <a:lnSpc>
                <a:spcPct val="90000"/>
              </a:lnSpc>
              <a:spcBef>
                <a:spcPct val="0"/>
              </a:spcBef>
              <a:spcAft>
                <a:spcPts val="600"/>
              </a:spcAft>
            </a:pPr>
            <a:endParaRPr lang="en-US" sz="3400">
              <a:latin typeface="+mj-lt"/>
              <a:ea typeface="+mj-ea"/>
              <a:cs typeface="+mj-cs"/>
            </a:endParaRP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E4127B2B-EE4B-FA1E-1DB9-C9075EF0DE80}"/>
              </a:ext>
            </a:extLst>
          </p:cNvPr>
          <p:cNvSpPr txBox="1"/>
          <p:nvPr/>
        </p:nvSpPr>
        <p:spPr>
          <a:xfrm>
            <a:off x="83312" y="2024931"/>
            <a:ext cx="4416243" cy="3572911"/>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600"/>
              <a:t>We create a new map by calling </a:t>
            </a:r>
            <a:r>
              <a:rPr lang="en-US" sz="1600" b="1" err="1"/>
              <a:t>L.map</a:t>
            </a:r>
            <a:r>
              <a:rPr lang="en-US" sz="1600" b="1"/>
              <a:t>('map')</a:t>
            </a:r>
            <a:r>
              <a:rPr lang="en-US" sz="1600"/>
              <a:t>, which tells Leaflet to look for an HTML element with the ID of "map" to display the map.</a:t>
            </a:r>
          </a:p>
          <a:p>
            <a:pPr marL="285750" indent="-228600">
              <a:lnSpc>
                <a:spcPct val="90000"/>
              </a:lnSpc>
              <a:spcAft>
                <a:spcPts val="600"/>
              </a:spcAft>
              <a:buFont typeface="Arial" panose="020B0604020202020204" pitchFamily="34" charset="0"/>
              <a:buChar char="•"/>
            </a:pPr>
            <a:endParaRPr lang="en-US" sz="1600"/>
          </a:p>
          <a:p>
            <a:pPr marL="285750" indent="-228600">
              <a:lnSpc>
                <a:spcPct val="90000"/>
              </a:lnSpc>
              <a:spcAft>
                <a:spcPts val="600"/>
              </a:spcAft>
              <a:buFont typeface="Arial" panose="020B0604020202020204" pitchFamily="34" charset="0"/>
              <a:buChar char="•"/>
            </a:pPr>
            <a:r>
              <a:rPr lang="en-US" sz="1600"/>
              <a:t>The </a:t>
            </a:r>
            <a:r>
              <a:rPr lang="en-US" sz="1600" b="1" err="1"/>
              <a:t>crs</a:t>
            </a:r>
            <a:r>
              <a:rPr lang="en-US" sz="1600" b="1"/>
              <a:t>: </a:t>
            </a:r>
            <a:r>
              <a:rPr lang="en-US" sz="1600" b="1" err="1"/>
              <a:t>L.CRS.Simple</a:t>
            </a:r>
            <a:r>
              <a:rPr lang="en-US" sz="1600"/>
              <a:t> part sets the Coordinate Reference System to a simple Cartesian coordinate system, which is useful for non-geographical, flat maps — like a map of Middle-earth.</a:t>
            </a:r>
          </a:p>
          <a:p>
            <a:pPr marL="285750" indent="-228600">
              <a:lnSpc>
                <a:spcPct val="90000"/>
              </a:lnSpc>
              <a:spcAft>
                <a:spcPts val="600"/>
              </a:spcAft>
              <a:buFont typeface="Arial" panose="020B0604020202020204" pitchFamily="34" charset="0"/>
              <a:buChar char="•"/>
            </a:pPr>
            <a:endParaRPr lang="en-US" sz="1600"/>
          </a:p>
          <a:p>
            <a:pPr marL="285750" indent="-228600">
              <a:lnSpc>
                <a:spcPct val="90000"/>
              </a:lnSpc>
              <a:spcAft>
                <a:spcPts val="600"/>
              </a:spcAft>
              <a:buFont typeface="Arial" panose="020B0604020202020204" pitchFamily="34" charset="0"/>
              <a:buChar char="•"/>
            </a:pPr>
            <a:r>
              <a:rPr lang="en-US" sz="1600" b="1" err="1"/>
              <a:t>minZoom</a:t>
            </a:r>
            <a:r>
              <a:rPr lang="en-US" sz="1600"/>
              <a:t> and </a:t>
            </a:r>
            <a:r>
              <a:rPr lang="en-US" sz="1600" b="1" err="1"/>
              <a:t>maxZoom</a:t>
            </a:r>
            <a:r>
              <a:rPr lang="en-US" sz="1600"/>
              <a:t> control how much users can zoom in and out on the map.</a:t>
            </a:r>
          </a:p>
          <a:p>
            <a:pPr indent="-228600">
              <a:lnSpc>
                <a:spcPct val="90000"/>
              </a:lnSpc>
              <a:spcAft>
                <a:spcPts val="600"/>
              </a:spcAft>
              <a:buFont typeface="Arial" panose="020B0604020202020204" pitchFamily="34" charset="0"/>
              <a:buChar char="•"/>
            </a:pPr>
            <a:endParaRPr lang="en-US" sz="1600"/>
          </a:p>
        </p:txBody>
      </p:sp>
      <p:pic>
        <p:nvPicPr>
          <p:cNvPr id="5" name="Picture 4" descr="A black screen with white text&#10;&#10;Description automatically generated">
            <a:extLst>
              <a:ext uri="{FF2B5EF4-FFF2-40B4-BE49-F238E27FC236}">
                <a16:creationId xmlns:a16="http://schemas.microsoft.com/office/drawing/2014/main" id="{97B39DD0-5144-F73A-C53A-2BB0901017D2}"/>
              </a:ext>
            </a:extLst>
          </p:cNvPr>
          <p:cNvPicPr>
            <a:picLocks noChangeAspect="1"/>
          </p:cNvPicPr>
          <p:nvPr/>
        </p:nvPicPr>
        <p:blipFill>
          <a:blip r:embed="rId3"/>
          <a:stretch>
            <a:fillRect/>
          </a:stretch>
        </p:blipFill>
        <p:spPr>
          <a:xfrm>
            <a:off x="5858256" y="3267041"/>
            <a:ext cx="5138928" cy="220239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5" name="Picture 204" descr="A computer screen shot of a program code&#10;&#10;Description automatically generated">
            <a:extLst>
              <a:ext uri="{FF2B5EF4-FFF2-40B4-BE49-F238E27FC236}">
                <a16:creationId xmlns:a16="http://schemas.microsoft.com/office/drawing/2014/main" id="{99CAD2C8-4289-E0D0-F889-757219B52BB6}"/>
              </a:ext>
            </a:extLst>
          </p:cNvPr>
          <p:cNvPicPr>
            <a:picLocks noChangeAspect="1"/>
          </p:cNvPicPr>
          <p:nvPr/>
        </p:nvPicPr>
        <p:blipFill>
          <a:blip r:embed="rId4"/>
          <a:stretch>
            <a:fillRect/>
          </a:stretch>
        </p:blipFill>
        <p:spPr>
          <a:xfrm>
            <a:off x="4695508" y="1802447"/>
            <a:ext cx="7301865" cy="105854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 name="Picture 2" descr="A green leaves on a branch&#10;&#10;Description automatically generated">
            <a:extLst>
              <a:ext uri="{FF2B5EF4-FFF2-40B4-BE49-F238E27FC236}">
                <a16:creationId xmlns:a16="http://schemas.microsoft.com/office/drawing/2014/main" id="{FCCDBDBE-19DA-2B18-4585-067CD1934DAD}"/>
              </a:ext>
            </a:extLst>
          </p:cNvPr>
          <p:cNvPicPr>
            <a:picLocks noChangeAspect="1"/>
          </p:cNvPicPr>
          <p:nvPr/>
        </p:nvPicPr>
        <p:blipFill>
          <a:blip r:embed="rId5"/>
          <a:stretch>
            <a:fillRect/>
          </a:stretch>
        </p:blipFill>
        <p:spPr>
          <a:xfrm>
            <a:off x="11087100" y="25717"/>
            <a:ext cx="1102360" cy="578485"/>
          </a:xfrm>
          <a:prstGeom prst="rect">
            <a:avLst/>
          </a:prstGeom>
        </p:spPr>
      </p:pic>
    </p:spTree>
    <p:extLst>
      <p:ext uri="{BB962C8B-B14F-4D97-AF65-F5344CB8AC3E}">
        <p14:creationId xmlns:p14="http://schemas.microsoft.com/office/powerpoint/2010/main" val="13978555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2" name="Rectangle 23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E4127B2B-EE4B-FA1E-1DB9-C9075EF0DE80}"/>
              </a:ext>
            </a:extLst>
          </p:cNvPr>
          <p:cNvSpPr txBox="1"/>
          <p:nvPr/>
        </p:nvSpPr>
        <p:spPr>
          <a:xfrm>
            <a:off x="8444992" y="4463331"/>
            <a:ext cx="3562803" cy="143931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400" b="1">
                <a:solidFill>
                  <a:srgbClr val="000000"/>
                </a:solidFill>
                <a:ea typeface="+mn-lt"/>
                <a:cs typeface="+mn-lt"/>
              </a:rPr>
              <a:t>Fit Map to Bounds:</a:t>
            </a:r>
            <a:r>
              <a:rPr lang="en-US" sz="1400">
                <a:solidFill>
                  <a:srgbClr val="000000"/>
                </a:solidFill>
                <a:ea typeface="+mn-lt"/>
                <a:cs typeface="+mn-lt"/>
              </a:rPr>
              <a:t>  </a:t>
            </a:r>
            <a:r>
              <a:rPr lang="en-US" sz="1400" b="1" err="1">
                <a:solidFill>
                  <a:srgbClr val="000000"/>
                </a:solidFill>
                <a:latin typeface="Aptos"/>
              </a:rPr>
              <a:t>map.fitBounds</a:t>
            </a:r>
            <a:r>
              <a:rPr lang="en-US" sz="1400" b="1">
                <a:solidFill>
                  <a:srgbClr val="000000"/>
                </a:solidFill>
                <a:latin typeface="Aptos"/>
              </a:rPr>
              <a:t>(bounds)</a:t>
            </a:r>
            <a:r>
              <a:rPr lang="en-US" sz="1400" b="1">
                <a:solidFill>
                  <a:srgbClr val="000000"/>
                </a:solidFill>
                <a:latin typeface="Aptos"/>
                <a:ea typeface="+mn-lt"/>
                <a:cs typeface="+mn-lt"/>
              </a:rPr>
              <a:t> </a:t>
            </a:r>
            <a:r>
              <a:rPr lang="en-US" sz="1400">
                <a:solidFill>
                  <a:srgbClr val="000000"/>
                </a:solidFill>
                <a:ea typeface="+mn-lt"/>
                <a:cs typeface="+mn-lt"/>
              </a:rPr>
              <a:t>ensures that users will see the entire map of Middle-earth as soon as they open the webpage.</a:t>
            </a:r>
            <a:endParaRPr lang="en-US" sz="1400" b="1">
              <a:solidFill>
                <a:srgbClr val="000000"/>
              </a:solidFill>
              <a:ea typeface="+mn-lt"/>
              <a:cs typeface="+mn-lt"/>
            </a:endParaRPr>
          </a:p>
          <a:p>
            <a:pPr indent="-228600">
              <a:lnSpc>
                <a:spcPct val="90000"/>
              </a:lnSpc>
              <a:spcAft>
                <a:spcPts val="600"/>
              </a:spcAft>
              <a:buFont typeface="Arial" panose="020B0604020202020204" pitchFamily="34" charset="0"/>
              <a:buChar char="•"/>
            </a:pPr>
            <a:endParaRPr lang="en-US" sz="1600"/>
          </a:p>
        </p:txBody>
      </p:sp>
      <p:sp>
        <p:nvSpPr>
          <p:cNvPr id="8" name="TextBox 7">
            <a:extLst>
              <a:ext uri="{FF2B5EF4-FFF2-40B4-BE49-F238E27FC236}">
                <a16:creationId xmlns:a16="http://schemas.microsoft.com/office/drawing/2014/main" id="{C1489F0E-4990-2B14-9021-A659441814B1}"/>
              </a:ext>
            </a:extLst>
          </p:cNvPr>
          <p:cNvSpPr txBox="1"/>
          <p:nvPr/>
        </p:nvSpPr>
        <p:spPr>
          <a:xfrm>
            <a:off x="469393" y="859536"/>
            <a:ext cx="9425122" cy="11704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400">
                <a:latin typeface="+mj-lt"/>
                <a:ea typeface="+mj-ea"/>
                <a:cs typeface="+mj-cs"/>
              </a:rPr>
              <a:t>Step 2: Convert image into Leaflet</a:t>
            </a:r>
          </a:p>
          <a:p>
            <a:pPr>
              <a:lnSpc>
                <a:spcPct val="90000"/>
              </a:lnSpc>
              <a:spcBef>
                <a:spcPct val="0"/>
              </a:spcBef>
              <a:spcAft>
                <a:spcPts val="600"/>
              </a:spcAft>
            </a:pPr>
            <a:endParaRPr lang="en-US" sz="3400">
              <a:latin typeface="+mj-lt"/>
              <a:ea typeface="+mj-ea"/>
              <a:cs typeface="+mj-cs"/>
            </a:endParaRPr>
          </a:p>
        </p:txBody>
      </p:sp>
      <p:pic>
        <p:nvPicPr>
          <p:cNvPr id="9" name="Picture 8" descr="A screen shot of a computer&#10;&#10;Description automatically generated">
            <a:extLst>
              <a:ext uri="{FF2B5EF4-FFF2-40B4-BE49-F238E27FC236}">
                <a16:creationId xmlns:a16="http://schemas.microsoft.com/office/drawing/2014/main" id="{A56C6BED-1C8F-6E0F-26AC-9570B5B5C2B1}"/>
              </a:ext>
            </a:extLst>
          </p:cNvPr>
          <p:cNvPicPr>
            <a:picLocks noChangeAspect="1"/>
          </p:cNvPicPr>
          <p:nvPr/>
        </p:nvPicPr>
        <p:blipFill>
          <a:blip r:embed="rId2"/>
          <a:stretch>
            <a:fillRect/>
          </a:stretch>
        </p:blipFill>
        <p:spPr>
          <a:xfrm>
            <a:off x="3038792" y="1813243"/>
            <a:ext cx="6337935" cy="19716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0" name="TextBox 9">
            <a:extLst>
              <a:ext uri="{FF2B5EF4-FFF2-40B4-BE49-F238E27FC236}">
                <a16:creationId xmlns:a16="http://schemas.microsoft.com/office/drawing/2014/main" id="{1B926232-EFF9-B568-AB75-A7D7D08F6B72}"/>
              </a:ext>
            </a:extLst>
          </p:cNvPr>
          <p:cNvSpPr txBox="1"/>
          <p:nvPr/>
        </p:nvSpPr>
        <p:spPr>
          <a:xfrm>
            <a:off x="215391" y="4463330"/>
            <a:ext cx="3918403" cy="143931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400" b="1">
                <a:ea typeface="+mn-lt"/>
                <a:cs typeface="+mn-lt"/>
              </a:rPr>
              <a:t>Define Bounds:</a:t>
            </a:r>
            <a:r>
              <a:rPr lang="en-US" sz="1400">
                <a:ea typeface="+mn-lt"/>
                <a:cs typeface="+mn-lt"/>
              </a:rPr>
              <a:t> This line sets the boundaries of the image in the map. </a:t>
            </a:r>
            <a:r>
              <a:rPr lang="en-US" sz="1400" b="1">
                <a:latin typeface="Aptos"/>
              </a:rPr>
              <a:t>[[0,0], [2071.95, 3029.278]]</a:t>
            </a:r>
            <a:r>
              <a:rPr lang="en-US" sz="1400">
                <a:ea typeface="+mn-lt"/>
                <a:cs typeface="+mn-lt"/>
              </a:rPr>
              <a:t> means the image starts at coordinates (0, 0) and stretches to (2071.95, 3029.278). </a:t>
            </a:r>
          </a:p>
          <a:p>
            <a:pPr indent="-228600">
              <a:lnSpc>
                <a:spcPct val="90000"/>
              </a:lnSpc>
              <a:spcAft>
                <a:spcPts val="600"/>
              </a:spcAft>
              <a:buFont typeface="Arial" panose="020B0604020202020204" pitchFamily="34" charset="0"/>
              <a:buChar char="•"/>
            </a:pPr>
            <a:endParaRPr lang="en-US" sz="1600"/>
          </a:p>
        </p:txBody>
      </p:sp>
      <p:sp>
        <p:nvSpPr>
          <p:cNvPr id="12" name="TextBox 11">
            <a:extLst>
              <a:ext uri="{FF2B5EF4-FFF2-40B4-BE49-F238E27FC236}">
                <a16:creationId xmlns:a16="http://schemas.microsoft.com/office/drawing/2014/main" id="{33428623-4333-6877-80AE-3178D5731838}"/>
              </a:ext>
            </a:extLst>
          </p:cNvPr>
          <p:cNvSpPr txBox="1"/>
          <p:nvPr/>
        </p:nvSpPr>
        <p:spPr>
          <a:xfrm>
            <a:off x="4320030" y="4463329"/>
            <a:ext cx="3776163" cy="143931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Autofit/>
          </a:bodyPr>
          <a:lstStyle/>
          <a:p>
            <a:pPr marL="285750" indent="-228600">
              <a:lnSpc>
                <a:spcPct val="90000"/>
              </a:lnSpc>
              <a:spcAft>
                <a:spcPts val="600"/>
              </a:spcAft>
              <a:buFont typeface="Arial" panose="020B0604020202020204" pitchFamily="34" charset="0"/>
              <a:buChar char="•"/>
            </a:pPr>
            <a:r>
              <a:rPr lang="en-US" sz="1400" b="1">
                <a:ea typeface="+mn-lt"/>
                <a:cs typeface="+mn-lt"/>
              </a:rPr>
              <a:t>Image Overlay:</a:t>
            </a:r>
            <a:r>
              <a:rPr lang="en-US" sz="1400">
                <a:ea typeface="+mn-lt"/>
                <a:cs typeface="+mn-lt"/>
              </a:rPr>
              <a:t> </a:t>
            </a:r>
            <a:r>
              <a:rPr lang="en-US" sz="1400" b="1" err="1">
                <a:ea typeface="+mn-lt"/>
                <a:cs typeface="+mn-lt"/>
              </a:rPr>
              <a:t>L.imageOverlay</a:t>
            </a:r>
            <a:r>
              <a:rPr lang="en-US" sz="1400" b="1">
                <a:ea typeface="+mn-lt"/>
                <a:cs typeface="+mn-lt"/>
              </a:rPr>
              <a:t>('Middle Earth.jpg', bounds)</a:t>
            </a:r>
            <a:r>
              <a:rPr lang="en-US" sz="1400">
                <a:ea typeface="+mn-lt"/>
                <a:cs typeface="+mn-lt"/>
              </a:rPr>
              <a:t> creates a new image overlay, specifying the image file (</a:t>
            </a:r>
            <a:r>
              <a:rPr lang="en-US" sz="1400" b="1">
                <a:ea typeface="+mn-lt"/>
                <a:cs typeface="+mn-lt"/>
              </a:rPr>
              <a:t>Middle Earth.jpg</a:t>
            </a:r>
            <a:r>
              <a:rPr lang="en-US" sz="1400">
                <a:ea typeface="+mn-lt"/>
                <a:cs typeface="+mn-lt"/>
              </a:rPr>
              <a:t>) and applying it within the defined bounds.</a:t>
            </a:r>
          </a:p>
          <a:p>
            <a:pPr indent="-228600">
              <a:lnSpc>
                <a:spcPct val="90000"/>
              </a:lnSpc>
              <a:spcAft>
                <a:spcPts val="600"/>
              </a:spcAft>
              <a:buFont typeface="Arial" panose="020B0604020202020204" pitchFamily="34" charset="0"/>
              <a:buChar char="•"/>
            </a:pPr>
            <a:endParaRPr lang="en-US" sz="1600"/>
          </a:p>
        </p:txBody>
      </p:sp>
      <p:pic>
        <p:nvPicPr>
          <p:cNvPr id="3" name="Picture 2" descr="A green leaves on a branch&#10;&#10;Description automatically generated">
            <a:extLst>
              <a:ext uri="{FF2B5EF4-FFF2-40B4-BE49-F238E27FC236}">
                <a16:creationId xmlns:a16="http://schemas.microsoft.com/office/drawing/2014/main" id="{0A762395-4561-34E5-F1D1-75A79F10767C}"/>
              </a:ext>
            </a:extLst>
          </p:cNvPr>
          <p:cNvPicPr>
            <a:picLocks noChangeAspect="1"/>
          </p:cNvPicPr>
          <p:nvPr/>
        </p:nvPicPr>
        <p:blipFill>
          <a:blip r:embed="rId3"/>
          <a:stretch>
            <a:fillRect/>
          </a:stretch>
        </p:blipFill>
        <p:spPr>
          <a:xfrm>
            <a:off x="11087100" y="25717"/>
            <a:ext cx="1102360" cy="578485"/>
          </a:xfrm>
          <a:prstGeom prst="rect">
            <a:avLst/>
          </a:prstGeom>
        </p:spPr>
      </p:pic>
    </p:spTree>
    <p:extLst>
      <p:ext uri="{BB962C8B-B14F-4D97-AF65-F5344CB8AC3E}">
        <p14:creationId xmlns:p14="http://schemas.microsoft.com/office/powerpoint/2010/main" val="1404324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2" name="Rectangle 231">
            <a:extLst>
              <a:ext uri="{FF2B5EF4-FFF2-40B4-BE49-F238E27FC236}">
                <a16:creationId xmlns:a16="http://schemas.microsoft.com/office/drawing/2014/main" id="{115719BB-48A7-4AF4-BB91-DC82E0DF7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34" name="Freeform: Shape 233">
            <a:extLst>
              <a:ext uri="{FF2B5EF4-FFF2-40B4-BE49-F238E27FC236}">
                <a16:creationId xmlns:a16="http://schemas.microsoft.com/office/drawing/2014/main" id="{10973A55-5440-4A99-B526-B5812E462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96002" cy="6858000"/>
          </a:xfrm>
          <a:custGeom>
            <a:avLst/>
            <a:gdLst>
              <a:gd name="connsiteX0" fmla="*/ 0 w 6096002"/>
              <a:gd name="connsiteY0" fmla="*/ 0 h 6858000"/>
              <a:gd name="connsiteX1" fmla="*/ 4885967 w 6096002"/>
              <a:gd name="connsiteY1" fmla="*/ 0 h 6858000"/>
              <a:gd name="connsiteX2" fmla="*/ 4946007 w 6096002"/>
              <a:gd name="connsiteY2" fmla="*/ 69271 h 6858000"/>
              <a:gd name="connsiteX3" fmla="*/ 6096002 w 6096002"/>
              <a:gd name="connsiteY3" fmla="*/ 3429000 h 6858000"/>
              <a:gd name="connsiteX4" fmla="*/ 4946007 w 6096002"/>
              <a:gd name="connsiteY4" fmla="*/ 6788730 h 6858000"/>
              <a:gd name="connsiteX5" fmla="*/ 4885967 w 6096002"/>
              <a:gd name="connsiteY5" fmla="*/ 6858000 h 6858000"/>
              <a:gd name="connsiteX6" fmla="*/ 0 w 6096002"/>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2" h="6858000">
                <a:moveTo>
                  <a:pt x="0" y="0"/>
                </a:moveTo>
                <a:lnTo>
                  <a:pt x="4885967" y="0"/>
                </a:lnTo>
                <a:lnTo>
                  <a:pt x="4946007" y="69271"/>
                </a:lnTo>
                <a:cubicBezTo>
                  <a:pt x="5656533" y="929100"/>
                  <a:pt x="6096002" y="2116944"/>
                  <a:pt x="6096002" y="3429000"/>
                </a:cubicBezTo>
                <a:cubicBezTo>
                  <a:pt x="6096002" y="4741056"/>
                  <a:pt x="5656533" y="5928900"/>
                  <a:pt x="4946007" y="6788730"/>
                </a:cubicBezTo>
                <a:lnTo>
                  <a:pt x="4885967"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6" name="Freeform: Shape 235">
            <a:extLst>
              <a:ext uri="{FF2B5EF4-FFF2-40B4-BE49-F238E27FC236}">
                <a16:creationId xmlns:a16="http://schemas.microsoft.com/office/drawing/2014/main" id="{A9682493-588A-4D52-98F6-FBBD80C07E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5370" cy="6858000"/>
          </a:xfrm>
          <a:custGeom>
            <a:avLst/>
            <a:gdLst>
              <a:gd name="connsiteX0" fmla="*/ 0 w 6085370"/>
              <a:gd name="connsiteY0" fmla="*/ 0 h 6858000"/>
              <a:gd name="connsiteX1" fmla="*/ 4875335 w 6085370"/>
              <a:gd name="connsiteY1" fmla="*/ 0 h 6858000"/>
              <a:gd name="connsiteX2" fmla="*/ 4935375 w 6085370"/>
              <a:gd name="connsiteY2" fmla="*/ 69271 h 6858000"/>
              <a:gd name="connsiteX3" fmla="*/ 6085370 w 6085370"/>
              <a:gd name="connsiteY3" fmla="*/ 3429000 h 6858000"/>
              <a:gd name="connsiteX4" fmla="*/ 4935375 w 6085370"/>
              <a:gd name="connsiteY4" fmla="*/ 6788730 h 6858000"/>
              <a:gd name="connsiteX5" fmla="*/ 4875335 w 6085370"/>
              <a:gd name="connsiteY5" fmla="*/ 6858000 h 6858000"/>
              <a:gd name="connsiteX6" fmla="*/ 0 w 608537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85370" h="6858000">
                <a:moveTo>
                  <a:pt x="0" y="0"/>
                </a:moveTo>
                <a:lnTo>
                  <a:pt x="4875335" y="0"/>
                </a:lnTo>
                <a:lnTo>
                  <a:pt x="4935375" y="69271"/>
                </a:lnTo>
                <a:cubicBezTo>
                  <a:pt x="5645901" y="929100"/>
                  <a:pt x="6085370" y="2116944"/>
                  <a:pt x="6085370" y="3429000"/>
                </a:cubicBezTo>
                <a:cubicBezTo>
                  <a:pt x="6085370" y="4741056"/>
                  <a:pt x="5645901" y="5928900"/>
                  <a:pt x="4935375" y="6788730"/>
                </a:cubicBezTo>
                <a:lnTo>
                  <a:pt x="4875335"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TextBox 5">
            <a:extLst>
              <a:ext uri="{FF2B5EF4-FFF2-40B4-BE49-F238E27FC236}">
                <a16:creationId xmlns:a16="http://schemas.microsoft.com/office/drawing/2014/main" id="{E4127B2B-EE4B-FA1E-1DB9-C9075EF0DE80}"/>
              </a:ext>
            </a:extLst>
          </p:cNvPr>
          <p:cNvSpPr txBox="1"/>
          <p:nvPr/>
        </p:nvSpPr>
        <p:spPr>
          <a:xfrm>
            <a:off x="83312" y="2024931"/>
            <a:ext cx="5635443" cy="4395871"/>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228600">
              <a:lnSpc>
                <a:spcPct val="90000"/>
              </a:lnSpc>
              <a:spcAft>
                <a:spcPts val="600"/>
              </a:spcAft>
              <a:buFont typeface="Arial" panose="020B0604020202020204" pitchFamily="34" charset="0"/>
              <a:buChar char="•"/>
            </a:pPr>
            <a:r>
              <a:rPr lang="en-US" sz="1600" b="1">
                <a:ea typeface="+mn-lt"/>
                <a:cs typeface="+mn-lt"/>
              </a:rPr>
              <a:t>Map Width in Miles</a:t>
            </a:r>
            <a:r>
              <a:rPr lang="en-US" sz="1600">
                <a:ea typeface="+mn-lt"/>
                <a:cs typeface="+mn-lt"/>
              </a:rPr>
              <a:t>: </a:t>
            </a:r>
            <a:r>
              <a:rPr lang="en-US" sz="1600" b="1">
                <a:latin typeface="Aptos"/>
                <a:ea typeface="+mn-lt"/>
                <a:cs typeface="+mn-lt"/>
              </a:rPr>
              <a:t>var </a:t>
            </a:r>
            <a:r>
              <a:rPr lang="en-US" sz="1600" b="1" err="1">
                <a:latin typeface="Aptos"/>
                <a:ea typeface="+mn-lt"/>
                <a:cs typeface="+mn-lt"/>
              </a:rPr>
              <a:t>mapWidthInMiles</a:t>
            </a:r>
            <a:r>
              <a:rPr lang="en-US" sz="1600" b="1">
                <a:latin typeface="Aptos"/>
                <a:ea typeface="+mn-lt"/>
                <a:cs typeface="+mn-lt"/>
              </a:rPr>
              <a:t> = 1882.35; </a:t>
            </a:r>
            <a:r>
              <a:rPr lang="en-US" sz="1600">
                <a:latin typeface="Aptos"/>
                <a:ea typeface="+mn-lt"/>
                <a:cs typeface="+mn-lt"/>
              </a:rPr>
              <a:t>Found calculating 2 points on the legend, and extrapolating to the whole map.</a:t>
            </a:r>
            <a:endParaRPr lang="en-US" sz="1600"/>
          </a:p>
          <a:p>
            <a:pPr marL="285750" indent="-228600">
              <a:lnSpc>
                <a:spcPct val="90000"/>
              </a:lnSpc>
              <a:spcAft>
                <a:spcPts val="600"/>
              </a:spcAft>
              <a:buFont typeface="Arial" panose="020B0604020202020204" pitchFamily="34" charset="0"/>
              <a:buChar char="•"/>
            </a:pPr>
            <a:endParaRPr lang="en-US" sz="1600"/>
          </a:p>
          <a:p>
            <a:pPr marL="285750" indent="-228600">
              <a:lnSpc>
                <a:spcPct val="90000"/>
              </a:lnSpc>
              <a:spcAft>
                <a:spcPts val="600"/>
              </a:spcAft>
              <a:buFont typeface="Arial" panose="020B0604020202020204" pitchFamily="34" charset="0"/>
              <a:buChar char="•"/>
            </a:pPr>
            <a:r>
              <a:rPr lang="en-US" sz="1600" b="1">
                <a:solidFill>
                  <a:srgbClr val="000000"/>
                </a:solidFill>
                <a:ea typeface="+mn-lt"/>
                <a:cs typeface="+mn-lt"/>
              </a:rPr>
              <a:t>Map Width in Pixels</a:t>
            </a:r>
            <a:r>
              <a:rPr lang="en-US" sz="1600">
                <a:solidFill>
                  <a:srgbClr val="000000"/>
                </a:solidFill>
                <a:ea typeface="+mn-lt"/>
                <a:cs typeface="+mn-lt"/>
              </a:rPr>
              <a:t>: </a:t>
            </a:r>
            <a:r>
              <a:rPr lang="en-US" sz="1600" b="1">
                <a:solidFill>
                  <a:srgbClr val="000000"/>
                </a:solidFill>
                <a:latin typeface="Aptos"/>
                <a:ea typeface="+mn-lt"/>
                <a:cs typeface="+mn-lt"/>
              </a:rPr>
              <a:t>var </a:t>
            </a:r>
            <a:r>
              <a:rPr lang="en-US" sz="1600" b="1" err="1">
                <a:solidFill>
                  <a:srgbClr val="000000"/>
                </a:solidFill>
                <a:latin typeface="Aptos"/>
                <a:ea typeface="+mn-lt"/>
                <a:cs typeface="+mn-lt"/>
              </a:rPr>
              <a:t>mapWidthInPixels</a:t>
            </a:r>
            <a:r>
              <a:rPr lang="en-US" sz="1600" b="1">
                <a:solidFill>
                  <a:srgbClr val="000000"/>
                </a:solidFill>
                <a:latin typeface="Aptos"/>
                <a:ea typeface="+mn-lt"/>
                <a:cs typeface="+mn-lt"/>
              </a:rPr>
              <a:t> = 1600.  H</a:t>
            </a:r>
            <a:r>
              <a:rPr lang="en-US" sz="1600">
                <a:solidFill>
                  <a:srgbClr val="000000"/>
                </a:solidFill>
                <a:latin typeface="Aptos"/>
                <a:ea typeface="+mn-lt"/>
                <a:cs typeface="+mn-lt"/>
              </a:rPr>
              <a:t>orizontal</a:t>
            </a:r>
            <a:r>
              <a:rPr lang="en-US" sz="1600">
                <a:solidFill>
                  <a:srgbClr val="000000"/>
                </a:solidFill>
                <a:ea typeface="+mn-lt"/>
                <a:cs typeface="+mn-lt"/>
              </a:rPr>
              <a:t> dimension of the map image in pixels</a:t>
            </a:r>
          </a:p>
          <a:p>
            <a:pPr marL="285750" indent="-228600">
              <a:lnSpc>
                <a:spcPct val="90000"/>
              </a:lnSpc>
              <a:spcAft>
                <a:spcPts val="600"/>
              </a:spcAft>
              <a:buFont typeface="Arial" panose="020B0604020202020204" pitchFamily="34" charset="0"/>
              <a:buChar char="•"/>
            </a:pPr>
            <a:endParaRPr lang="en-US" sz="1600"/>
          </a:p>
          <a:p>
            <a:pPr marL="285750" indent="-228600">
              <a:lnSpc>
                <a:spcPct val="90000"/>
              </a:lnSpc>
              <a:spcAft>
                <a:spcPts val="600"/>
              </a:spcAft>
              <a:buFont typeface="Arial" panose="020B0604020202020204" pitchFamily="34" charset="0"/>
              <a:buChar char="•"/>
            </a:pPr>
            <a:r>
              <a:rPr lang="en-US" sz="1600" b="1">
                <a:solidFill>
                  <a:srgbClr val="000000"/>
                </a:solidFill>
                <a:ea typeface="+mn-lt"/>
                <a:cs typeface="+mn-lt"/>
              </a:rPr>
              <a:t>Scale Calculation</a:t>
            </a:r>
            <a:r>
              <a:rPr lang="en-US" sz="1600">
                <a:solidFill>
                  <a:srgbClr val="000000"/>
                </a:solidFill>
                <a:ea typeface="+mn-lt"/>
                <a:cs typeface="+mn-lt"/>
              </a:rPr>
              <a:t>: </a:t>
            </a:r>
            <a:r>
              <a:rPr lang="en-US" sz="1600" b="1">
                <a:solidFill>
                  <a:srgbClr val="000000"/>
                </a:solidFill>
                <a:latin typeface="Aptos"/>
                <a:ea typeface="+mn-lt"/>
                <a:cs typeface="+mn-lt"/>
              </a:rPr>
              <a:t>var scale = </a:t>
            </a:r>
            <a:r>
              <a:rPr lang="en-US" sz="1600" b="1" err="1">
                <a:solidFill>
                  <a:srgbClr val="000000"/>
                </a:solidFill>
                <a:latin typeface="Aptos"/>
                <a:ea typeface="+mn-lt"/>
                <a:cs typeface="+mn-lt"/>
              </a:rPr>
              <a:t>mapWidthInPixels</a:t>
            </a:r>
            <a:r>
              <a:rPr lang="en-US" sz="1600" b="1">
                <a:solidFill>
                  <a:srgbClr val="000000"/>
                </a:solidFill>
                <a:latin typeface="Aptos"/>
                <a:ea typeface="+mn-lt"/>
                <a:cs typeface="+mn-lt"/>
              </a:rPr>
              <a:t> / </a:t>
            </a:r>
            <a:r>
              <a:rPr lang="en-US" sz="1600" b="1" err="1">
                <a:solidFill>
                  <a:srgbClr val="000000"/>
                </a:solidFill>
                <a:latin typeface="Aptos"/>
                <a:ea typeface="+mn-lt"/>
                <a:cs typeface="+mn-lt"/>
              </a:rPr>
              <a:t>mapWidthInMiles</a:t>
            </a:r>
            <a:r>
              <a:rPr lang="en-US" sz="1600" b="1">
                <a:solidFill>
                  <a:srgbClr val="000000"/>
                </a:solidFill>
                <a:latin typeface="Aptos"/>
                <a:ea typeface="+mn-lt"/>
                <a:cs typeface="+mn-lt"/>
              </a:rPr>
              <a:t>.  </a:t>
            </a:r>
            <a:r>
              <a:rPr lang="en-US" sz="1600">
                <a:solidFill>
                  <a:srgbClr val="000000"/>
                </a:solidFill>
                <a:ea typeface="+mn-lt"/>
                <a:cs typeface="+mn-lt"/>
              </a:rPr>
              <a:t>This calculation finds the number of pixels that represent one mile on the map</a:t>
            </a:r>
            <a:endParaRPr lang="en-US" sz="1600" b="1">
              <a:solidFill>
                <a:srgbClr val="000000"/>
              </a:solidFill>
              <a:ea typeface="+mn-lt"/>
              <a:cs typeface="+mn-lt"/>
            </a:endParaRPr>
          </a:p>
          <a:p>
            <a:pPr indent="-228600">
              <a:lnSpc>
                <a:spcPct val="90000"/>
              </a:lnSpc>
              <a:spcAft>
                <a:spcPts val="600"/>
              </a:spcAft>
              <a:buFont typeface="Arial" panose="020B0604020202020204" pitchFamily="34" charset="0"/>
              <a:buChar char="•"/>
            </a:pPr>
            <a:endParaRPr lang="en-US" sz="1600"/>
          </a:p>
        </p:txBody>
      </p:sp>
      <p:sp>
        <p:nvSpPr>
          <p:cNvPr id="8" name="TextBox 7">
            <a:extLst>
              <a:ext uri="{FF2B5EF4-FFF2-40B4-BE49-F238E27FC236}">
                <a16:creationId xmlns:a16="http://schemas.microsoft.com/office/drawing/2014/main" id="{C1489F0E-4990-2B14-9021-A659441814B1}"/>
              </a:ext>
            </a:extLst>
          </p:cNvPr>
          <p:cNvSpPr txBox="1"/>
          <p:nvPr/>
        </p:nvSpPr>
        <p:spPr>
          <a:xfrm>
            <a:off x="469393" y="859536"/>
            <a:ext cx="9425122" cy="117043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400">
                <a:latin typeface="+mj-lt"/>
                <a:ea typeface="+mj-ea"/>
                <a:cs typeface="+mj-cs"/>
              </a:rPr>
              <a:t>Step 3: Scale Map to Miles</a:t>
            </a:r>
          </a:p>
          <a:p>
            <a:pPr>
              <a:lnSpc>
                <a:spcPct val="90000"/>
              </a:lnSpc>
              <a:spcBef>
                <a:spcPct val="0"/>
              </a:spcBef>
              <a:spcAft>
                <a:spcPts val="600"/>
              </a:spcAft>
            </a:pPr>
            <a:endParaRPr lang="en-US" sz="3400">
              <a:latin typeface="+mj-lt"/>
              <a:ea typeface="+mj-ea"/>
              <a:cs typeface="+mj-cs"/>
            </a:endParaRPr>
          </a:p>
        </p:txBody>
      </p:sp>
      <p:pic>
        <p:nvPicPr>
          <p:cNvPr id="2" name="Picture 1" descr="A screen shot of a computer code&#10;&#10;Description automatically generated">
            <a:extLst>
              <a:ext uri="{FF2B5EF4-FFF2-40B4-BE49-F238E27FC236}">
                <a16:creationId xmlns:a16="http://schemas.microsoft.com/office/drawing/2014/main" id="{7A3B5A40-B7A8-C2B3-E240-0D6A65B672B3}"/>
              </a:ext>
            </a:extLst>
          </p:cNvPr>
          <p:cNvPicPr>
            <a:picLocks noChangeAspect="1"/>
          </p:cNvPicPr>
          <p:nvPr/>
        </p:nvPicPr>
        <p:blipFill>
          <a:blip r:embed="rId2"/>
          <a:stretch>
            <a:fillRect/>
          </a:stretch>
        </p:blipFill>
        <p:spPr>
          <a:xfrm>
            <a:off x="5846445" y="2147887"/>
            <a:ext cx="6087110" cy="106870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3" name="TextBox 2">
            <a:extLst>
              <a:ext uri="{FF2B5EF4-FFF2-40B4-BE49-F238E27FC236}">
                <a16:creationId xmlns:a16="http://schemas.microsoft.com/office/drawing/2014/main" id="{FCE46196-383E-91A1-BAA1-1E3C073FFF1D}"/>
              </a:ext>
            </a:extLst>
          </p:cNvPr>
          <p:cNvSpPr txBox="1"/>
          <p:nvPr/>
        </p:nvSpPr>
        <p:spPr>
          <a:xfrm>
            <a:off x="9011920" y="3759200"/>
            <a:ext cx="257048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100 miles = 85 pixels</a:t>
            </a:r>
          </a:p>
          <a:p>
            <a:r>
              <a:rPr lang="en-US"/>
              <a:t>100 / 85 = 1.17 miles</a:t>
            </a:r>
          </a:p>
          <a:p>
            <a:r>
              <a:rPr lang="en-US"/>
              <a:t>1.17 * 1600 = 1882.35</a:t>
            </a:r>
          </a:p>
        </p:txBody>
      </p:sp>
      <p:pic>
        <p:nvPicPr>
          <p:cNvPr id="4" name="Picture 3" descr="A close-up of a map&#10;&#10;Description automatically generated">
            <a:extLst>
              <a:ext uri="{FF2B5EF4-FFF2-40B4-BE49-F238E27FC236}">
                <a16:creationId xmlns:a16="http://schemas.microsoft.com/office/drawing/2014/main" id="{1245BE0D-1BB3-325F-3635-F622CF08613D}"/>
              </a:ext>
            </a:extLst>
          </p:cNvPr>
          <p:cNvPicPr>
            <a:picLocks noChangeAspect="1"/>
          </p:cNvPicPr>
          <p:nvPr/>
        </p:nvPicPr>
        <p:blipFill>
          <a:blip r:embed="rId3"/>
          <a:stretch>
            <a:fillRect/>
          </a:stretch>
        </p:blipFill>
        <p:spPr>
          <a:xfrm>
            <a:off x="6193155" y="3327083"/>
            <a:ext cx="2609850" cy="178879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7" name="Picture 6" descr="A green leaves on a branch&#10;&#10;Description automatically generated">
            <a:extLst>
              <a:ext uri="{FF2B5EF4-FFF2-40B4-BE49-F238E27FC236}">
                <a16:creationId xmlns:a16="http://schemas.microsoft.com/office/drawing/2014/main" id="{C9F18E5F-B8B0-C4E7-462B-FAD3F0A44CED}"/>
              </a:ext>
            </a:extLst>
          </p:cNvPr>
          <p:cNvPicPr>
            <a:picLocks noChangeAspect="1"/>
          </p:cNvPicPr>
          <p:nvPr/>
        </p:nvPicPr>
        <p:blipFill>
          <a:blip r:embed="rId4"/>
          <a:stretch>
            <a:fillRect/>
          </a:stretch>
        </p:blipFill>
        <p:spPr>
          <a:xfrm>
            <a:off x="11087100" y="25717"/>
            <a:ext cx="1102360" cy="578485"/>
          </a:xfrm>
          <a:prstGeom prst="rect">
            <a:avLst/>
          </a:prstGeom>
        </p:spPr>
      </p:pic>
    </p:spTree>
    <p:extLst>
      <p:ext uri="{BB962C8B-B14F-4D97-AF65-F5344CB8AC3E}">
        <p14:creationId xmlns:p14="http://schemas.microsoft.com/office/powerpoint/2010/main" val="29752221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 name="Rectangle 237">
            <a:extLst>
              <a:ext uri="{FF2B5EF4-FFF2-40B4-BE49-F238E27FC236}">
                <a16:creationId xmlns:a16="http://schemas.microsoft.com/office/drawing/2014/main" id="{FBEC5A7A-ADE4-48D9-B89C-2BA1C9110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03236" y="363389"/>
            <a:ext cx="73152" cy="54864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 name="TextBox 7">
            <a:extLst>
              <a:ext uri="{FF2B5EF4-FFF2-40B4-BE49-F238E27FC236}">
                <a16:creationId xmlns:a16="http://schemas.microsoft.com/office/drawing/2014/main" id="{C1489F0E-4990-2B14-9021-A659441814B1}"/>
              </a:ext>
            </a:extLst>
          </p:cNvPr>
          <p:cNvSpPr txBox="1"/>
          <p:nvPr/>
        </p:nvSpPr>
        <p:spPr>
          <a:xfrm>
            <a:off x="1129793" y="422656"/>
            <a:ext cx="9150802" cy="1028192"/>
          </a:xfrm>
          <a:prstGeom prst="rect">
            <a:avLst/>
          </a:prstGeom>
        </p:spPr>
        <p:txBody>
          <a:bodyPr rot="0" spcFirstLastPara="0" vertOverflow="overflow" horzOverflow="overflow" vert="horz" lIns="91440" tIns="45720" rIns="91440" bIns="45720" numCol="1" spcCol="0" rtlCol="0" fromWordArt="0" anchor="b" anchorCtr="0" forceAA="0" compatLnSpc="1">
            <a:prstTxWarp prst="textNoShape">
              <a:avLst/>
            </a:prstTxWarp>
            <a:normAutofit/>
          </a:bodyPr>
          <a:lstStyle/>
          <a:p>
            <a:pPr>
              <a:lnSpc>
                <a:spcPct val="90000"/>
              </a:lnSpc>
              <a:spcBef>
                <a:spcPct val="0"/>
              </a:spcBef>
              <a:spcAft>
                <a:spcPts val="600"/>
              </a:spcAft>
            </a:pPr>
            <a:r>
              <a:rPr lang="en-US" sz="3400">
                <a:latin typeface="+mj-lt"/>
                <a:ea typeface="+mj-ea"/>
                <a:cs typeface="+mj-cs"/>
              </a:rPr>
              <a:t>Step 4: Adding Waypoints and Routes</a:t>
            </a:r>
          </a:p>
          <a:p>
            <a:pPr>
              <a:lnSpc>
                <a:spcPct val="90000"/>
              </a:lnSpc>
              <a:spcBef>
                <a:spcPct val="0"/>
              </a:spcBef>
              <a:spcAft>
                <a:spcPts val="600"/>
              </a:spcAft>
            </a:pPr>
            <a:endParaRPr lang="en-US" sz="3400">
              <a:latin typeface="+mj-lt"/>
              <a:ea typeface="+mj-ea"/>
              <a:cs typeface="+mj-cs"/>
            </a:endParaRPr>
          </a:p>
        </p:txBody>
      </p:sp>
      <p:pic>
        <p:nvPicPr>
          <p:cNvPr id="5" name="Picture 4" descr="A screen shot of a computer code&#10;&#10;Description automatically generated">
            <a:extLst>
              <a:ext uri="{FF2B5EF4-FFF2-40B4-BE49-F238E27FC236}">
                <a16:creationId xmlns:a16="http://schemas.microsoft.com/office/drawing/2014/main" id="{F17D629F-E7EF-18BF-4DDB-1857D2EF3628}"/>
              </a:ext>
            </a:extLst>
          </p:cNvPr>
          <p:cNvPicPr>
            <a:picLocks noChangeAspect="1"/>
          </p:cNvPicPr>
          <p:nvPr/>
        </p:nvPicPr>
        <p:blipFill>
          <a:blip r:embed="rId2"/>
          <a:stretch>
            <a:fillRect/>
          </a:stretch>
        </p:blipFill>
        <p:spPr>
          <a:xfrm>
            <a:off x="3923665" y="1449070"/>
            <a:ext cx="6996430" cy="10337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TextBox 6">
            <a:extLst>
              <a:ext uri="{FF2B5EF4-FFF2-40B4-BE49-F238E27FC236}">
                <a16:creationId xmlns:a16="http://schemas.microsoft.com/office/drawing/2014/main" id="{73A36429-AC0D-5750-E484-C06CD3FAB27D}"/>
              </a:ext>
            </a:extLst>
          </p:cNvPr>
          <p:cNvSpPr txBox="1"/>
          <p:nvPr/>
        </p:nvSpPr>
        <p:spPr>
          <a:xfrm>
            <a:off x="3921760" y="2600959"/>
            <a:ext cx="5242560" cy="107721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Used Leaflet's </a:t>
            </a:r>
            <a:r>
              <a:rPr lang="en-US" sz="1600" b="1" err="1">
                <a:latin typeface="Aptos"/>
              </a:rPr>
              <a:t>L.marker</a:t>
            </a:r>
            <a:r>
              <a:rPr lang="en-US" sz="1600">
                <a:ea typeface="+mn-lt"/>
                <a:cs typeface="+mn-lt"/>
              </a:rPr>
              <a:t> function, which adds interactive marker objects to the map.  Each marker is associated with a popup that displays its order along the route, making it informative when clicked.</a:t>
            </a:r>
          </a:p>
        </p:txBody>
      </p:sp>
      <p:pic>
        <p:nvPicPr>
          <p:cNvPr id="9" name="Picture 8" descr="A screenshot of a computer&#10;&#10;Description automatically generated">
            <a:extLst>
              <a:ext uri="{FF2B5EF4-FFF2-40B4-BE49-F238E27FC236}">
                <a16:creationId xmlns:a16="http://schemas.microsoft.com/office/drawing/2014/main" id="{814DF43E-2B72-E479-6F7D-8A34633E54DC}"/>
              </a:ext>
            </a:extLst>
          </p:cNvPr>
          <p:cNvPicPr>
            <a:picLocks noChangeAspect="1"/>
          </p:cNvPicPr>
          <p:nvPr/>
        </p:nvPicPr>
        <p:blipFill rotWithShape="1">
          <a:blip r:embed="rId3"/>
          <a:srcRect l="146" t="12101" r="45827" b="-57"/>
          <a:stretch/>
        </p:blipFill>
        <p:spPr>
          <a:xfrm>
            <a:off x="358457" y="1576388"/>
            <a:ext cx="3030086" cy="203814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1" name="TextBox 10">
            <a:extLst>
              <a:ext uri="{FF2B5EF4-FFF2-40B4-BE49-F238E27FC236}">
                <a16:creationId xmlns:a16="http://schemas.microsoft.com/office/drawing/2014/main" id="{B100EAE8-F0B8-9F0E-78F4-E950C5DA20EF}"/>
              </a:ext>
            </a:extLst>
          </p:cNvPr>
          <p:cNvSpPr txBox="1"/>
          <p:nvPr/>
        </p:nvSpPr>
        <p:spPr>
          <a:xfrm>
            <a:off x="223520" y="1168398"/>
            <a:ext cx="356616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Create array to plot the entire route </a:t>
            </a:r>
          </a:p>
        </p:txBody>
      </p:sp>
      <p:pic>
        <p:nvPicPr>
          <p:cNvPr id="13" name="Picture 12" descr="A map with blue pins&#10;&#10;Description automatically generated">
            <a:extLst>
              <a:ext uri="{FF2B5EF4-FFF2-40B4-BE49-F238E27FC236}">
                <a16:creationId xmlns:a16="http://schemas.microsoft.com/office/drawing/2014/main" id="{54AD2AB1-FA63-8497-5BB8-BB25900FA639}"/>
              </a:ext>
            </a:extLst>
          </p:cNvPr>
          <p:cNvPicPr>
            <a:picLocks noChangeAspect="1"/>
          </p:cNvPicPr>
          <p:nvPr/>
        </p:nvPicPr>
        <p:blipFill>
          <a:blip r:embed="rId4"/>
          <a:stretch>
            <a:fillRect/>
          </a:stretch>
        </p:blipFill>
        <p:spPr>
          <a:xfrm>
            <a:off x="5233035" y="3678555"/>
            <a:ext cx="4387850" cy="3056890"/>
          </a:xfrm>
          <a:prstGeom prst="rect">
            <a:avLst/>
          </a:prstGeom>
        </p:spPr>
      </p:pic>
      <p:pic>
        <p:nvPicPr>
          <p:cNvPr id="3" name="Picture 2" descr="A green leaves on a branch&#10;&#10;Description automatically generated">
            <a:extLst>
              <a:ext uri="{FF2B5EF4-FFF2-40B4-BE49-F238E27FC236}">
                <a16:creationId xmlns:a16="http://schemas.microsoft.com/office/drawing/2014/main" id="{2828D8BD-CD17-B60A-58E2-6CFD539E78B7}"/>
              </a:ext>
            </a:extLst>
          </p:cNvPr>
          <p:cNvPicPr>
            <a:picLocks noChangeAspect="1"/>
          </p:cNvPicPr>
          <p:nvPr/>
        </p:nvPicPr>
        <p:blipFill>
          <a:blip r:embed="rId5"/>
          <a:stretch>
            <a:fillRect/>
          </a:stretch>
        </p:blipFill>
        <p:spPr>
          <a:xfrm>
            <a:off x="11087100" y="25717"/>
            <a:ext cx="1102360" cy="578485"/>
          </a:xfrm>
          <a:prstGeom prst="rect">
            <a:avLst/>
          </a:prstGeom>
        </p:spPr>
      </p:pic>
    </p:spTree>
    <p:extLst>
      <p:ext uri="{BB962C8B-B14F-4D97-AF65-F5344CB8AC3E}">
        <p14:creationId xmlns:p14="http://schemas.microsoft.com/office/powerpoint/2010/main" val="41820919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e285d438-dbba-4a4c-941c-593ba422deac}" enabled="0" method="" siteId="{e285d438-dbba-4a4c-941c-593ba422deac}" removed="1"/>
</clbl:labelList>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18</Slides>
  <Notes>10</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PowerPoint Presentation</vt:lpstr>
      <vt:lpstr>Introduction</vt:lpstr>
      <vt:lpstr>PowerPoint Presentation</vt:lpstr>
      <vt:lpstr>Leaflet Code Example</vt:lpstr>
      <vt:lpstr>Leaflet Webpage 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Links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Levis, Samuel Abraham (Student)</dc:creator>
  <cp:revision>1</cp:revision>
  <dcterms:created xsi:type="dcterms:W3CDTF">2024-04-03T16:14:37Z</dcterms:created>
  <dcterms:modified xsi:type="dcterms:W3CDTF">2024-04-27T00:40:06Z</dcterms:modified>
</cp:coreProperties>
</file>